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98.png" ContentType="image/png"/>
  <Override PartName="/ppt/media/image97.png" ContentType="image/png"/>
  <Override PartName="/ppt/media/image96.png" ContentType="image/png"/>
  <Override PartName="/ppt/media/image95.png" ContentType="image/png"/>
  <Override PartName="/ppt/media/image94.png" ContentType="image/png"/>
  <Override PartName="/ppt/media/image93.jpeg" ContentType="image/jpeg"/>
  <Override PartName="/ppt/media/image92.png" ContentType="image/png"/>
  <Override PartName="/ppt/media/image91.png" ContentType="image/png"/>
  <Override PartName="/ppt/media/image90.png" ContentType="image/png"/>
  <Override PartName="/ppt/media/image81.png" ContentType="image/png"/>
  <Override PartName="/ppt/media/image80.png" ContentType="image/png"/>
  <Override PartName="/ppt/media/image79.png" ContentType="image/png"/>
  <Override PartName="/ppt/media/image35.jpeg" ContentType="image/jpeg"/>
  <Override PartName="/ppt/media/image19.png" ContentType="image/png"/>
  <Override PartName="/ppt/media/image34.jpeg" ContentType="image/jpeg"/>
  <Override PartName="/ppt/media/image16.png" ContentType="image/png"/>
  <Override PartName="/ppt/media/image27.jpeg" ContentType="image/jpeg"/>
  <Override PartName="/ppt/media/image54.jpeg" ContentType="image/jpeg"/>
  <Override PartName="/ppt/media/image87.png" ContentType="image/png"/>
  <Override PartName="/ppt/media/image6.png" ContentType="image/png"/>
  <Override PartName="/ppt/media/image61.png" ContentType="image/png"/>
  <Override PartName="/ppt/media/image104.png" ContentType="image/png"/>
  <Override PartName="/ppt/media/image86.png" ContentType="image/png"/>
  <Override PartName="/ppt/media/image5.png" ContentType="image/png"/>
  <Override PartName="/ppt/media/image60.png" ContentType="image/png"/>
  <Override PartName="/ppt/media/image103.png" ContentType="image/png"/>
  <Override PartName="/ppt/media/image85.png" ContentType="image/png"/>
  <Override PartName="/ppt/media/image4.png" ContentType="image/png"/>
  <Override PartName="/ppt/media/image102.png" ContentType="image/png"/>
  <Override PartName="/ppt/media/image84.png" ContentType="image/png"/>
  <Override PartName="/ppt/media/image3.png" ContentType="image/png"/>
  <Override PartName="/ppt/media/image100.png" ContentType="image/png"/>
  <Override PartName="/ppt/media/image82.png" ContentType="image/png"/>
  <Override PartName="/ppt/media/image1.png" ContentType="image/png"/>
  <Override PartName="/ppt/media/image101.png" ContentType="image/png"/>
  <Override PartName="/ppt/media/image83.png" ContentType="image/png"/>
  <Override PartName="/ppt/media/image2.png" ContentType="image/png"/>
  <Override PartName="/ppt/media/image106.png" ContentType="image/png"/>
  <Override PartName="/ppt/media/image88.png" ContentType="image/png"/>
  <Override PartName="/ppt/media/image7.png" ContentType="image/png"/>
  <Override PartName="/ppt/media/image99.jpeg" ContentType="image/jpeg"/>
  <Override PartName="/ppt/media/image62.png" ContentType="image/png"/>
  <Override PartName="/ppt/media/image89.png" ContentType="image/png"/>
  <Override PartName="/ppt/media/image8.png" ContentType="image/png"/>
  <Override PartName="/ppt/media/image9.png" ContentType="image/png"/>
  <Override PartName="/ppt/media/image64.png" ContentType="image/png"/>
  <Override PartName="/ppt/media/image36.png" ContentType="image/png"/>
  <Override PartName="/ppt/media/image11.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5.png" ContentType="image/png"/>
  <Override PartName="/ppt/media/image24.png" ContentType="image/png"/>
  <Override PartName="/ppt/media/image49.png" ContentType="image/png"/>
  <Override PartName="/ppt/media/image23.png" ContentType="image/png"/>
  <Override PartName="/ppt/media/image22.png" ContentType="image/png"/>
  <Override PartName="/ppt/media/image47.png" ContentType="image/png"/>
  <Override PartName="/ppt/media/image45.png" ContentType="image/png"/>
  <Override PartName="/ppt/media/image26.jpeg" ContentType="image/jpeg"/>
  <Override PartName="/ppt/media/image18.png" ContentType="image/png"/>
  <Override PartName="/ppt/media/image17.png" ContentType="image/png"/>
  <Override PartName="/ppt/media/image15.png" ContentType="image/png"/>
  <Override PartName="/ppt/media/image10.png" ContentType="image/png"/>
  <Override PartName="/ppt/media/image12.png" ContentType="image/png"/>
  <Override PartName="/ppt/media/image37.png" ContentType="image/png"/>
  <Override PartName="/ppt/media/image13.png" ContentType="image/png"/>
  <Override PartName="/ppt/media/image28.jpeg" ContentType="image/jpe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46.png" ContentType="image/png"/>
  <Override PartName="/ppt/media/image48.jpeg" ContentType="image/jpe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21.jpeg" ContentType="image/jpeg"/>
  <Override PartName="/ppt/media/image59.png" ContentType="image/png"/>
  <Override PartName="/ppt/media/image20.png" ContentType="image/png"/>
  <Override PartName="/ppt/media/image63.jpeg" ContentType="image/jpeg"/>
  <Override PartName="/ppt/media/image70.png" ContentType="image/png"/>
  <Override PartName="/ppt/media/image71.png" ContentType="image/png"/>
  <Override PartName="/ppt/media/image72.png" ContentType="image/png"/>
  <Override PartName="/ppt/media/image73.png" ContentType="image/png"/>
  <Override PartName="/ppt/media/image105.jpeg" ContentType="image/jpeg"/>
  <Override PartName="/ppt/media/image74.png" ContentType="image/pn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42"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44" name="PlaceHolder 2"/>
          <p:cNvSpPr>
            <a:spLocks noGrp="1"/>
          </p:cNvSpPr>
          <p:nvPr>
            <p:ph type="body"/>
          </p:nvPr>
        </p:nvSpPr>
        <p:spPr>
          <a:xfrm>
            <a:off x="504000" y="1326600"/>
            <a:ext cx="907200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46"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4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51"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5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
        <p:nvSpPr>
          <p:cNvPr id="53"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55"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5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57" name="PlaceHolder 4"/>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59"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6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61" name="PlaceHolder 4"/>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63" name="PlaceHolder 2"/>
          <p:cNvSpPr>
            <a:spLocks noGrp="1"/>
          </p:cNvSpPr>
          <p:nvPr>
            <p:ph type="body"/>
          </p:nvPr>
        </p:nvSpPr>
        <p:spPr>
          <a:xfrm>
            <a:off x="504000" y="1326600"/>
            <a:ext cx="9072000" cy="1568520"/>
          </a:xfrm>
          <a:prstGeom prst="rect">
            <a:avLst/>
          </a:prstGeom>
        </p:spPr>
        <p:txBody>
          <a:bodyPr lIns="0" rIns="0" tIns="0" bIns="0">
            <a:normAutofit/>
          </a:bodyPr>
          <a:p>
            <a:endParaRPr b="0" lang="en-IN" sz="3200" spc="-1" strike="noStrike">
              <a:latin typeface="Arial"/>
            </a:endParaRPr>
          </a:p>
        </p:txBody>
      </p:sp>
      <p:sp>
        <p:nvSpPr>
          <p:cNvPr id="64" name="PlaceHolder 3"/>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66"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68"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
        <p:nvSpPr>
          <p:cNvPr id="69" name="PlaceHolder 5"/>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71" name="PlaceHolder 2"/>
          <p:cNvSpPr>
            <a:spLocks noGrp="1"/>
          </p:cNvSpPr>
          <p:nvPr>
            <p:ph type="body"/>
          </p:nvPr>
        </p:nvSpPr>
        <p:spPr>
          <a:xfrm>
            <a:off x="504000" y="1326600"/>
            <a:ext cx="2921040" cy="1568520"/>
          </a:xfrm>
          <a:prstGeom prst="rect">
            <a:avLst/>
          </a:prstGeom>
        </p:spPr>
        <p:txBody>
          <a:bodyPr lIns="0" rIns="0" tIns="0" bIns="0">
            <a:normAutofit/>
          </a:bodyPr>
          <a:p>
            <a:endParaRPr b="0" lang="en-IN" sz="3200" spc="-1" strike="noStrike">
              <a:latin typeface="Arial"/>
            </a:endParaRPr>
          </a:p>
        </p:txBody>
      </p:sp>
      <p:sp>
        <p:nvSpPr>
          <p:cNvPr id="72" name="PlaceHolder 3"/>
          <p:cNvSpPr>
            <a:spLocks noGrp="1"/>
          </p:cNvSpPr>
          <p:nvPr>
            <p:ph type="body"/>
          </p:nvPr>
        </p:nvSpPr>
        <p:spPr>
          <a:xfrm>
            <a:off x="3571560" y="1326600"/>
            <a:ext cx="2921040" cy="1568520"/>
          </a:xfrm>
          <a:prstGeom prst="rect">
            <a:avLst/>
          </a:prstGeom>
        </p:spPr>
        <p:txBody>
          <a:bodyPr lIns="0" rIns="0" tIns="0" bIns="0">
            <a:normAutofit/>
          </a:bodyPr>
          <a:p>
            <a:endParaRPr b="0" lang="en-IN" sz="3200" spc="-1" strike="noStrike">
              <a:latin typeface="Arial"/>
            </a:endParaRPr>
          </a:p>
        </p:txBody>
      </p:sp>
      <p:sp>
        <p:nvSpPr>
          <p:cNvPr id="73" name="PlaceHolder 4"/>
          <p:cNvSpPr>
            <a:spLocks noGrp="1"/>
          </p:cNvSpPr>
          <p:nvPr>
            <p:ph type="body"/>
          </p:nvPr>
        </p:nvSpPr>
        <p:spPr>
          <a:xfrm>
            <a:off x="6639120" y="1326600"/>
            <a:ext cx="2921040" cy="1568520"/>
          </a:xfrm>
          <a:prstGeom prst="rect">
            <a:avLst/>
          </a:prstGeom>
        </p:spPr>
        <p:txBody>
          <a:bodyPr lIns="0" rIns="0" tIns="0" bIns="0">
            <a:normAutofit/>
          </a:bodyPr>
          <a:p>
            <a:endParaRPr b="0" lang="en-IN" sz="3200" spc="-1" strike="noStrike">
              <a:latin typeface="Arial"/>
            </a:endParaRPr>
          </a:p>
        </p:txBody>
      </p:sp>
      <p:sp>
        <p:nvSpPr>
          <p:cNvPr id="74" name="PlaceHolder 5"/>
          <p:cNvSpPr>
            <a:spLocks noGrp="1"/>
          </p:cNvSpPr>
          <p:nvPr>
            <p:ph type="body"/>
          </p:nvPr>
        </p:nvSpPr>
        <p:spPr>
          <a:xfrm>
            <a:off x="504000" y="3044520"/>
            <a:ext cx="2921040" cy="1568520"/>
          </a:xfrm>
          <a:prstGeom prst="rect">
            <a:avLst/>
          </a:prstGeom>
        </p:spPr>
        <p:txBody>
          <a:bodyPr lIns="0" rIns="0" tIns="0" bIns="0">
            <a:normAutofit/>
          </a:bodyPr>
          <a:p>
            <a:endParaRPr b="0" lang="en-IN" sz="3200" spc="-1" strike="noStrike">
              <a:latin typeface="Arial"/>
            </a:endParaRPr>
          </a:p>
        </p:txBody>
      </p:sp>
      <p:sp>
        <p:nvSpPr>
          <p:cNvPr id="75" name="PlaceHolder 6"/>
          <p:cNvSpPr>
            <a:spLocks noGrp="1"/>
          </p:cNvSpPr>
          <p:nvPr>
            <p:ph type="body"/>
          </p:nvPr>
        </p:nvSpPr>
        <p:spPr>
          <a:xfrm>
            <a:off x="3571560" y="3044520"/>
            <a:ext cx="2921040" cy="1568520"/>
          </a:xfrm>
          <a:prstGeom prst="rect">
            <a:avLst/>
          </a:prstGeom>
        </p:spPr>
        <p:txBody>
          <a:bodyPr lIns="0" rIns="0" tIns="0" bIns="0">
            <a:normAutofit/>
          </a:bodyPr>
          <a:p>
            <a:endParaRPr b="0" lang="en-IN" sz="3200" spc="-1" strike="noStrike">
              <a:latin typeface="Arial"/>
            </a:endParaRPr>
          </a:p>
        </p:txBody>
      </p:sp>
      <p:sp>
        <p:nvSpPr>
          <p:cNvPr id="76" name="PlaceHolder 7"/>
          <p:cNvSpPr>
            <a:spLocks noGrp="1"/>
          </p:cNvSpPr>
          <p:nvPr>
            <p:ph type="body"/>
          </p:nvPr>
        </p:nvSpPr>
        <p:spPr>
          <a:xfrm>
            <a:off x="6639120" y="3044520"/>
            <a:ext cx="292104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80"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82" name="PlaceHolder 2"/>
          <p:cNvSpPr>
            <a:spLocks noGrp="1"/>
          </p:cNvSpPr>
          <p:nvPr>
            <p:ph type="body"/>
          </p:nvPr>
        </p:nvSpPr>
        <p:spPr>
          <a:xfrm>
            <a:off x="504000" y="1326600"/>
            <a:ext cx="907200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84"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8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89"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9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
        <p:nvSpPr>
          <p:cNvPr id="91"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93"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9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95" name="PlaceHolder 4"/>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97"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9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99" name="PlaceHolder 4"/>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01" name="PlaceHolder 2"/>
          <p:cNvSpPr>
            <a:spLocks noGrp="1"/>
          </p:cNvSpPr>
          <p:nvPr>
            <p:ph type="body"/>
          </p:nvPr>
        </p:nvSpPr>
        <p:spPr>
          <a:xfrm>
            <a:off x="504000" y="1326600"/>
            <a:ext cx="9072000" cy="1568520"/>
          </a:xfrm>
          <a:prstGeom prst="rect">
            <a:avLst/>
          </a:prstGeom>
        </p:spPr>
        <p:txBody>
          <a:bodyPr lIns="0" rIns="0" tIns="0" bIns="0">
            <a:normAutofit/>
          </a:bodyPr>
          <a:p>
            <a:endParaRPr b="0" lang="en-IN" sz="3200" spc="-1" strike="noStrike">
              <a:latin typeface="Arial"/>
            </a:endParaRPr>
          </a:p>
        </p:txBody>
      </p:sp>
      <p:sp>
        <p:nvSpPr>
          <p:cNvPr id="102" name="PlaceHolder 3"/>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04"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10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106"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
        <p:nvSpPr>
          <p:cNvPr id="107" name="PlaceHolder 5"/>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09" name="PlaceHolder 2"/>
          <p:cNvSpPr>
            <a:spLocks noGrp="1"/>
          </p:cNvSpPr>
          <p:nvPr>
            <p:ph type="body"/>
          </p:nvPr>
        </p:nvSpPr>
        <p:spPr>
          <a:xfrm>
            <a:off x="504000" y="1326600"/>
            <a:ext cx="2921040" cy="1568520"/>
          </a:xfrm>
          <a:prstGeom prst="rect">
            <a:avLst/>
          </a:prstGeom>
        </p:spPr>
        <p:txBody>
          <a:bodyPr lIns="0" rIns="0" tIns="0" bIns="0">
            <a:normAutofit/>
          </a:bodyPr>
          <a:p>
            <a:endParaRPr b="0" lang="en-IN" sz="3200" spc="-1" strike="noStrike">
              <a:latin typeface="Arial"/>
            </a:endParaRPr>
          </a:p>
        </p:txBody>
      </p:sp>
      <p:sp>
        <p:nvSpPr>
          <p:cNvPr id="110" name="PlaceHolder 3"/>
          <p:cNvSpPr>
            <a:spLocks noGrp="1"/>
          </p:cNvSpPr>
          <p:nvPr>
            <p:ph type="body"/>
          </p:nvPr>
        </p:nvSpPr>
        <p:spPr>
          <a:xfrm>
            <a:off x="3571560" y="1326600"/>
            <a:ext cx="2921040" cy="1568520"/>
          </a:xfrm>
          <a:prstGeom prst="rect">
            <a:avLst/>
          </a:prstGeom>
        </p:spPr>
        <p:txBody>
          <a:bodyPr lIns="0" rIns="0" tIns="0" bIns="0">
            <a:normAutofit/>
          </a:bodyPr>
          <a:p>
            <a:endParaRPr b="0" lang="en-IN" sz="3200" spc="-1" strike="noStrike">
              <a:latin typeface="Arial"/>
            </a:endParaRPr>
          </a:p>
        </p:txBody>
      </p:sp>
      <p:sp>
        <p:nvSpPr>
          <p:cNvPr id="111" name="PlaceHolder 4"/>
          <p:cNvSpPr>
            <a:spLocks noGrp="1"/>
          </p:cNvSpPr>
          <p:nvPr>
            <p:ph type="body"/>
          </p:nvPr>
        </p:nvSpPr>
        <p:spPr>
          <a:xfrm>
            <a:off x="6639120" y="1326600"/>
            <a:ext cx="2921040" cy="1568520"/>
          </a:xfrm>
          <a:prstGeom prst="rect">
            <a:avLst/>
          </a:prstGeom>
        </p:spPr>
        <p:txBody>
          <a:bodyPr lIns="0" rIns="0" tIns="0" bIns="0">
            <a:normAutofit/>
          </a:bodyPr>
          <a:p>
            <a:endParaRPr b="0" lang="en-IN" sz="3200" spc="-1" strike="noStrike">
              <a:latin typeface="Arial"/>
            </a:endParaRPr>
          </a:p>
        </p:txBody>
      </p:sp>
      <p:sp>
        <p:nvSpPr>
          <p:cNvPr id="112" name="PlaceHolder 5"/>
          <p:cNvSpPr>
            <a:spLocks noGrp="1"/>
          </p:cNvSpPr>
          <p:nvPr>
            <p:ph type="body"/>
          </p:nvPr>
        </p:nvSpPr>
        <p:spPr>
          <a:xfrm>
            <a:off x="504000" y="3044520"/>
            <a:ext cx="2921040" cy="1568520"/>
          </a:xfrm>
          <a:prstGeom prst="rect">
            <a:avLst/>
          </a:prstGeom>
        </p:spPr>
        <p:txBody>
          <a:bodyPr lIns="0" rIns="0" tIns="0" bIns="0">
            <a:normAutofit/>
          </a:bodyPr>
          <a:p>
            <a:endParaRPr b="0" lang="en-IN" sz="3200" spc="-1" strike="noStrike">
              <a:latin typeface="Arial"/>
            </a:endParaRPr>
          </a:p>
        </p:txBody>
      </p:sp>
      <p:sp>
        <p:nvSpPr>
          <p:cNvPr id="113" name="PlaceHolder 6"/>
          <p:cNvSpPr>
            <a:spLocks noGrp="1"/>
          </p:cNvSpPr>
          <p:nvPr>
            <p:ph type="body"/>
          </p:nvPr>
        </p:nvSpPr>
        <p:spPr>
          <a:xfrm>
            <a:off x="3571560" y="3044520"/>
            <a:ext cx="2921040" cy="1568520"/>
          </a:xfrm>
          <a:prstGeom prst="rect">
            <a:avLst/>
          </a:prstGeom>
        </p:spPr>
        <p:txBody>
          <a:bodyPr lIns="0" rIns="0" tIns="0" bIns="0">
            <a:normAutofit/>
          </a:bodyPr>
          <a:p>
            <a:endParaRPr b="0" lang="en-IN" sz="3200" spc="-1" strike="noStrike">
              <a:latin typeface="Arial"/>
            </a:endParaRPr>
          </a:p>
        </p:txBody>
      </p:sp>
      <p:sp>
        <p:nvSpPr>
          <p:cNvPr id="114" name="PlaceHolder 7"/>
          <p:cNvSpPr>
            <a:spLocks noGrp="1"/>
          </p:cNvSpPr>
          <p:nvPr>
            <p:ph type="body"/>
          </p:nvPr>
        </p:nvSpPr>
        <p:spPr>
          <a:xfrm>
            <a:off x="6639120" y="3044520"/>
            <a:ext cx="292104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18"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20" name="PlaceHolder 2"/>
          <p:cNvSpPr>
            <a:spLocks noGrp="1"/>
          </p:cNvSpPr>
          <p:nvPr>
            <p:ph type="body"/>
          </p:nvPr>
        </p:nvSpPr>
        <p:spPr>
          <a:xfrm>
            <a:off x="504000" y="1326600"/>
            <a:ext cx="907200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22"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12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27"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12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
        <p:nvSpPr>
          <p:cNvPr id="129"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31"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13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13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35"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13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137" name="PlaceHolder 4"/>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39" name="PlaceHolder 2"/>
          <p:cNvSpPr>
            <a:spLocks noGrp="1"/>
          </p:cNvSpPr>
          <p:nvPr>
            <p:ph type="body"/>
          </p:nvPr>
        </p:nvSpPr>
        <p:spPr>
          <a:xfrm>
            <a:off x="504000" y="1326600"/>
            <a:ext cx="9072000" cy="1568520"/>
          </a:xfrm>
          <a:prstGeom prst="rect">
            <a:avLst/>
          </a:prstGeom>
        </p:spPr>
        <p:txBody>
          <a:bodyPr lIns="0" rIns="0" tIns="0" bIns="0">
            <a:normAutofit/>
          </a:bodyPr>
          <a:p>
            <a:endParaRPr b="0" lang="en-IN" sz="3200" spc="-1" strike="noStrike">
              <a:latin typeface="Arial"/>
            </a:endParaRPr>
          </a:p>
        </p:txBody>
      </p:sp>
      <p:sp>
        <p:nvSpPr>
          <p:cNvPr id="140" name="PlaceHolder 3"/>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42"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14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144"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
        <p:nvSpPr>
          <p:cNvPr id="14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47" name="PlaceHolder 2"/>
          <p:cNvSpPr>
            <a:spLocks noGrp="1"/>
          </p:cNvSpPr>
          <p:nvPr>
            <p:ph type="body"/>
          </p:nvPr>
        </p:nvSpPr>
        <p:spPr>
          <a:xfrm>
            <a:off x="504000" y="1326600"/>
            <a:ext cx="2921040" cy="1568520"/>
          </a:xfrm>
          <a:prstGeom prst="rect">
            <a:avLst/>
          </a:prstGeom>
        </p:spPr>
        <p:txBody>
          <a:bodyPr lIns="0" rIns="0" tIns="0" bIns="0">
            <a:normAutofit/>
          </a:bodyPr>
          <a:p>
            <a:endParaRPr b="0" lang="en-IN" sz="3200" spc="-1" strike="noStrike">
              <a:latin typeface="Arial"/>
            </a:endParaRPr>
          </a:p>
        </p:txBody>
      </p:sp>
      <p:sp>
        <p:nvSpPr>
          <p:cNvPr id="14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IN" sz="3200" spc="-1" strike="noStrike">
              <a:latin typeface="Arial"/>
            </a:endParaRPr>
          </a:p>
        </p:txBody>
      </p:sp>
      <p:sp>
        <p:nvSpPr>
          <p:cNvPr id="14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IN" sz="3200" spc="-1" strike="noStrike">
              <a:latin typeface="Arial"/>
            </a:endParaRPr>
          </a:p>
        </p:txBody>
      </p:sp>
      <p:sp>
        <p:nvSpPr>
          <p:cNvPr id="150" name="PlaceHolder 5"/>
          <p:cNvSpPr>
            <a:spLocks noGrp="1"/>
          </p:cNvSpPr>
          <p:nvPr>
            <p:ph type="body"/>
          </p:nvPr>
        </p:nvSpPr>
        <p:spPr>
          <a:xfrm>
            <a:off x="504000" y="3044520"/>
            <a:ext cx="2921040" cy="1568520"/>
          </a:xfrm>
          <a:prstGeom prst="rect">
            <a:avLst/>
          </a:prstGeom>
        </p:spPr>
        <p:txBody>
          <a:bodyPr lIns="0" rIns="0" tIns="0" bIns="0">
            <a:normAutofit/>
          </a:bodyPr>
          <a:p>
            <a:endParaRPr b="0" lang="en-IN" sz="3200" spc="-1" strike="noStrike">
              <a:latin typeface="Arial"/>
            </a:endParaRPr>
          </a:p>
        </p:txBody>
      </p:sp>
      <p:sp>
        <p:nvSpPr>
          <p:cNvPr id="15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IN" sz="3200" spc="-1" strike="noStrike">
              <a:latin typeface="Arial"/>
            </a:endParaRPr>
          </a:p>
        </p:txBody>
      </p:sp>
      <p:sp>
        <p:nvSpPr>
          <p:cNvPr id="15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58"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60" name="PlaceHolder 2"/>
          <p:cNvSpPr>
            <a:spLocks noGrp="1"/>
          </p:cNvSpPr>
          <p:nvPr>
            <p:ph type="body"/>
          </p:nvPr>
        </p:nvSpPr>
        <p:spPr>
          <a:xfrm>
            <a:off x="504000" y="1326600"/>
            <a:ext cx="907200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62"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16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67"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16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
        <p:nvSpPr>
          <p:cNvPr id="169"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71"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17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17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75"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17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177" name="PlaceHolder 4"/>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79" name="PlaceHolder 2"/>
          <p:cNvSpPr>
            <a:spLocks noGrp="1"/>
          </p:cNvSpPr>
          <p:nvPr>
            <p:ph type="body"/>
          </p:nvPr>
        </p:nvSpPr>
        <p:spPr>
          <a:xfrm>
            <a:off x="504000" y="1326600"/>
            <a:ext cx="9072000" cy="1568520"/>
          </a:xfrm>
          <a:prstGeom prst="rect">
            <a:avLst/>
          </a:prstGeom>
        </p:spPr>
        <p:txBody>
          <a:bodyPr lIns="0" rIns="0" tIns="0" bIns="0">
            <a:normAutofit/>
          </a:bodyPr>
          <a:p>
            <a:endParaRPr b="0" lang="en-IN" sz="3200" spc="-1" strike="noStrike">
              <a:latin typeface="Arial"/>
            </a:endParaRPr>
          </a:p>
        </p:txBody>
      </p:sp>
      <p:sp>
        <p:nvSpPr>
          <p:cNvPr id="180" name="PlaceHolder 3"/>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82"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18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184"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
        <p:nvSpPr>
          <p:cNvPr id="18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87" name="PlaceHolder 2"/>
          <p:cNvSpPr>
            <a:spLocks noGrp="1"/>
          </p:cNvSpPr>
          <p:nvPr>
            <p:ph type="body"/>
          </p:nvPr>
        </p:nvSpPr>
        <p:spPr>
          <a:xfrm>
            <a:off x="504000" y="1326600"/>
            <a:ext cx="2921040" cy="1568520"/>
          </a:xfrm>
          <a:prstGeom prst="rect">
            <a:avLst/>
          </a:prstGeom>
        </p:spPr>
        <p:txBody>
          <a:bodyPr lIns="0" rIns="0" tIns="0" bIns="0">
            <a:normAutofit/>
          </a:bodyPr>
          <a:p>
            <a:endParaRPr b="0" lang="en-IN" sz="3200" spc="-1" strike="noStrike">
              <a:latin typeface="Arial"/>
            </a:endParaRPr>
          </a:p>
        </p:txBody>
      </p:sp>
      <p:sp>
        <p:nvSpPr>
          <p:cNvPr id="18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IN" sz="3200" spc="-1" strike="noStrike">
              <a:latin typeface="Arial"/>
            </a:endParaRPr>
          </a:p>
        </p:txBody>
      </p:sp>
      <p:sp>
        <p:nvSpPr>
          <p:cNvPr id="18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IN" sz="3200" spc="-1" strike="noStrike">
              <a:latin typeface="Arial"/>
            </a:endParaRPr>
          </a:p>
        </p:txBody>
      </p:sp>
      <p:sp>
        <p:nvSpPr>
          <p:cNvPr id="190" name="PlaceHolder 5"/>
          <p:cNvSpPr>
            <a:spLocks noGrp="1"/>
          </p:cNvSpPr>
          <p:nvPr>
            <p:ph type="body"/>
          </p:nvPr>
        </p:nvSpPr>
        <p:spPr>
          <a:xfrm>
            <a:off x="504000" y="3044520"/>
            <a:ext cx="2921040" cy="1568520"/>
          </a:xfrm>
          <a:prstGeom prst="rect">
            <a:avLst/>
          </a:prstGeom>
        </p:spPr>
        <p:txBody>
          <a:bodyPr lIns="0" rIns="0" tIns="0" bIns="0">
            <a:normAutofit/>
          </a:bodyPr>
          <a:p>
            <a:endParaRPr b="0" lang="en-IN" sz="3200" spc="-1" strike="noStrike">
              <a:latin typeface="Arial"/>
            </a:endParaRPr>
          </a:p>
        </p:txBody>
      </p:sp>
      <p:sp>
        <p:nvSpPr>
          <p:cNvPr id="19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IN" sz="3200" spc="-1" strike="noStrike">
              <a:latin typeface="Arial"/>
            </a:endParaRPr>
          </a:p>
        </p:txBody>
      </p:sp>
      <p:sp>
        <p:nvSpPr>
          <p:cNvPr id="19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99"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01" name="PlaceHolder 2"/>
          <p:cNvSpPr>
            <a:spLocks noGrp="1"/>
          </p:cNvSpPr>
          <p:nvPr>
            <p:ph type="body"/>
          </p:nvPr>
        </p:nvSpPr>
        <p:spPr>
          <a:xfrm>
            <a:off x="504000" y="1326600"/>
            <a:ext cx="907200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03"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20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08"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0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
        <p:nvSpPr>
          <p:cNvPr id="210"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12"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21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14" name="PlaceHolder 4"/>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16"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1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18" name="PlaceHolder 4"/>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20" name="PlaceHolder 2"/>
          <p:cNvSpPr>
            <a:spLocks noGrp="1"/>
          </p:cNvSpPr>
          <p:nvPr>
            <p:ph type="body"/>
          </p:nvPr>
        </p:nvSpPr>
        <p:spPr>
          <a:xfrm>
            <a:off x="504000" y="1326600"/>
            <a:ext cx="9072000" cy="1568520"/>
          </a:xfrm>
          <a:prstGeom prst="rect">
            <a:avLst/>
          </a:prstGeom>
        </p:spPr>
        <p:txBody>
          <a:bodyPr lIns="0" rIns="0" tIns="0" bIns="0">
            <a:normAutofit/>
          </a:bodyPr>
          <a:p>
            <a:endParaRPr b="0" lang="en-IN" sz="3200" spc="-1" strike="noStrike">
              <a:latin typeface="Arial"/>
            </a:endParaRPr>
          </a:p>
        </p:txBody>
      </p:sp>
      <p:sp>
        <p:nvSpPr>
          <p:cNvPr id="221" name="PlaceHolder 3"/>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23"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2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25"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
        <p:nvSpPr>
          <p:cNvPr id="226" name="PlaceHolder 5"/>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28" name="PlaceHolder 2"/>
          <p:cNvSpPr>
            <a:spLocks noGrp="1"/>
          </p:cNvSpPr>
          <p:nvPr>
            <p:ph type="body"/>
          </p:nvPr>
        </p:nvSpPr>
        <p:spPr>
          <a:xfrm>
            <a:off x="504000" y="1326600"/>
            <a:ext cx="2921040" cy="1568520"/>
          </a:xfrm>
          <a:prstGeom prst="rect">
            <a:avLst/>
          </a:prstGeom>
        </p:spPr>
        <p:txBody>
          <a:bodyPr lIns="0" rIns="0" tIns="0" bIns="0">
            <a:normAutofit/>
          </a:bodyPr>
          <a:p>
            <a:endParaRPr b="0" lang="en-IN" sz="3200" spc="-1" strike="noStrike">
              <a:latin typeface="Arial"/>
            </a:endParaRPr>
          </a:p>
        </p:txBody>
      </p:sp>
      <p:sp>
        <p:nvSpPr>
          <p:cNvPr id="229" name="PlaceHolder 3"/>
          <p:cNvSpPr>
            <a:spLocks noGrp="1"/>
          </p:cNvSpPr>
          <p:nvPr>
            <p:ph type="body"/>
          </p:nvPr>
        </p:nvSpPr>
        <p:spPr>
          <a:xfrm>
            <a:off x="3571560" y="1326600"/>
            <a:ext cx="2921040" cy="1568520"/>
          </a:xfrm>
          <a:prstGeom prst="rect">
            <a:avLst/>
          </a:prstGeom>
        </p:spPr>
        <p:txBody>
          <a:bodyPr lIns="0" rIns="0" tIns="0" bIns="0">
            <a:normAutofit/>
          </a:bodyPr>
          <a:p>
            <a:endParaRPr b="0" lang="en-IN" sz="3200" spc="-1" strike="noStrike">
              <a:latin typeface="Arial"/>
            </a:endParaRPr>
          </a:p>
        </p:txBody>
      </p:sp>
      <p:sp>
        <p:nvSpPr>
          <p:cNvPr id="230" name="PlaceHolder 4"/>
          <p:cNvSpPr>
            <a:spLocks noGrp="1"/>
          </p:cNvSpPr>
          <p:nvPr>
            <p:ph type="body"/>
          </p:nvPr>
        </p:nvSpPr>
        <p:spPr>
          <a:xfrm>
            <a:off x="6639120" y="1326600"/>
            <a:ext cx="2921040" cy="1568520"/>
          </a:xfrm>
          <a:prstGeom prst="rect">
            <a:avLst/>
          </a:prstGeom>
        </p:spPr>
        <p:txBody>
          <a:bodyPr lIns="0" rIns="0" tIns="0" bIns="0">
            <a:normAutofit/>
          </a:bodyPr>
          <a:p>
            <a:endParaRPr b="0" lang="en-IN" sz="3200" spc="-1" strike="noStrike">
              <a:latin typeface="Arial"/>
            </a:endParaRPr>
          </a:p>
        </p:txBody>
      </p:sp>
      <p:sp>
        <p:nvSpPr>
          <p:cNvPr id="231" name="PlaceHolder 5"/>
          <p:cNvSpPr>
            <a:spLocks noGrp="1"/>
          </p:cNvSpPr>
          <p:nvPr>
            <p:ph type="body"/>
          </p:nvPr>
        </p:nvSpPr>
        <p:spPr>
          <a:xfrm>
            <a:off x="504000" y="3044520"/>
            <a:ext cx="2921040" cy="1568520"/>
          </a:xfrm>
          <a:prstGeom prst="rect">
            <a:avLst/>
          </a:prstGeom>
        </p:spPr>
        <p:txBody>
          <a:bodyPr lIns="0" rIns="0" tIns="0" bIns="0">
            <a:normAutofit/>
          </a:bodyPr>
          <a:p>
            <a:endParaRPr b="0" lang="en-IN" sz="3200" spc="-1" strike="noStrike">
              <a:latin typeface="Arial"/>
            </a:endParaRPr>
          </a:p>
        </p:txBody>
      </p:sp>
      <p:sp>
        <p:nvSpPr>
          <p:cNvPr id="232" name="PlaceHolder 6"/>
          <p:cNvSpPr>
            <a:spLocks noGrp="1"/>
          </p:cNvSpPr>
          <p:nvPr>
            <p:ph type="body"/>
          </p:nvPr>
        </p:nvSpPr>
        <p:spPr>
          <a:xfrm>
            <a:off x="3571560" y="3044520"/>
            <a:ext cx="2921040" cy="1568520"/>
          </a:xfrm>
          <a:prstGeom prst="rect">
            <a:avLst/>
          </a:prstGeom>
        </p:spPr>
        <p:txBody>
          <a:bodyPr lIns="0" rIns="0" tIns="0" bIns="0">
            <a:normAutofit/>
          </a:bodyPr>
          <a:p>
            <a:endParaRPr b="0" lang="en-IN" sz="3200" spc="-1" strike="noStrike">
              <a:latin typeface="Arial"/>
            </a:endParaRPr>
          </a:p>
        </p:txBody>
      </p:sp>
      <p:sp>
        <p:nvSpPr>
          <p:cNvPr id="233" name="PlaceHolder 7"/>
          <p:cNvSpPr>
            <a:spLocks noGrp="1"/>
          </p:cNvSpPr>
          <p:nvPr>
            <p:ph type="body"/>
          </p:nvPr>
        </p:nvSpPr>
        <p:spPr>
          <a:xfrm>
            <a:off x="6639120" y="3044520"/>
            <a:ext cx="292104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41"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43" name="PlaceHolder 2"/>
          <p:cNvSpPr>
            <a:spLocks noGrp="1"/>
          </p:cNvSpPr>
          <p:nvPr>
            <p:ph type="body"/>
          </p:nvPr>
        </p:nvSpPr>
        <p:spPr>
          <a:xfrm>
            <a:off x="504000" y="1326600"/>
            <a:ext cx="907200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45"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24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50"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5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
        <p:nvSpPr>
          <p:cNvPr id="252"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54"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25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56" name="PlaceHolder 4"/>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58"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5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60" name="PlaceHolder 4"/>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62" name="PlaceHolder 2"/>
          <p:cNvSpPr>
            <a:spLocks noGrp="1"/>
          </p:cNvSpPr>
          <p:nvPr>
            <p:ph type="body"/>
          </p:nvPr>
        </p:nvSpPr>
        <p:spPr>
          <a:xfrm>
            <a:off x="504000" y="1326600"/>
            <a:ext cx="9072000" cy="1568520"/>
          </a:xfrm>
          <a:prstGeom prst="rect">
            <a:avLst/>
          </a:prstGeom>
        </p:spPr>
        <p:txBody>
          <a:bodyPr lIns="0" rIns="0" tIns="0" bIns="0">
            <a:normAutofit/>
          </a:bodyPr>
          <a:p>
            <a:endParaRPr b="0" lang="en-IN" sz="3200" spc="-1" strike="noStrike">
              <a:latin typeface="Arial"/>
            </a:endParaRPr>
          </a:p>
        </p:txBody>
      </p:sp>
      <p:sp>
        <p:nvSpPr>
          <p:cNvPr id="263" name="PlaceHolder 3"/>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67"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
        <p:nvSpPr>
          <p:cNvPr id="268" name="PlaceHolder 5"/>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70" name="PlaceHolder 2"/>
          <p:cNvSpPr>
            <a:spLocks noGrp="1"/>
          </p:cNvSpPr>
          <p:nvPr>
            <p:ph type="body"/>
          </p:nvPr>
        </p:nvSpPr>
        <p:spPr>
          <a:xfrm>
            <a:off x="504000" y="1326600"/>
            <a:ext cx="2921040" cy="1568520"/>
          </a:xfrm>
          <a:prstGeom prst="rect">
            <a:avLst/>
          </a:prstGeom>
        </p:spPr>
        <p:txBody>
          <a:bodyPr lIns="0" rIns="0" tIns="0" bIns="0">
            <a:normAutofit/>
          </a:bodyPr>
          <a:p>
            <a:endParaRPr b="0" lang="en-IN" sz="3200" spc="-1" strike="noStrike">
              <a:latin typeface="Arial"/>
            </a:endParaRPr>
          </a:p>
        </p:txBody>
      </p:sp>
      <p:sp>
        <p:nvSpPr>
          <p:cNvPr id="271" name="PlaceHolder 3"/>
          <p:cNvSpPr>
            <a:spLocks noGrp="1"/>
          </p:cNvSpPr>
          <p:nvPr>
            <p:ph type="body"/>
          </p:nvPr>
        </p:nvSpPr>
        <p:spPr>
          <a:xfrm>
            <a:off x="3571560" y="1326600"/>
            <a:ext cx="2921040" cy="1568520"/>
          </a:xfrm>
          <a:prstGeom prst="rect">
            <a:avLst/>
          </a:prstGeom>
        </p:spPr>
        <p:txBody>
          <a:bodyPr lIns="0" rIns="0" tIns="0" bIns="0">
            <a:normAutofit/>
          </a:bodyPr>
          <a:p>
            <a:endParaRPr b="0" lang="en-IN" sz="3200" spc="-1" strike="noStrike">
              <a:latin typeface="Arial"/>
            </a:endParaRPr>
          </a:p>
        </p:txBody>
      </p:sp>
      <p:sp>
        <p:nvSpPr>
          <p:cNvPr id="272" name="PlaceHolder 4"/>
          <p:cNvSpPr>
            <a:spLocks noGrp="1"/>
          </p:cNvSpPr>
          <p:nvPr>
            <p:ph type="body"/>
          </p:nvPr>
        </p:nvSpPr>
        <p:spPr>
          <a:xfrm>
            <a:off x="6639120" y="1326600"/>
            <a:ext cx="2921040" cy="1568520"/>
          </a:xfrm>
          <a:prstGeom prst="rect">
            <a:avLst/>
          </a:prstGeom>
        </p:spPr>
        <p:txBody>
          <a:bodyPr lIns="0" rIns="0" tIns="0" bIns="0">
            <a:normAutofit/>
          </a:bodyPr>
          <a:p>
            <a:endParaRPr b="0" lang="en-IN" sz="3200" spc="-1" strike="noStrike">
              <a:latin typeface="Arial"/>
            </a:endParaRPr>
          </a:p>
        </p:txBody>
      </p:sp>
      <p:sp>
        <p:nvSpPr>
          <p:cNvPr id="273" name="PlaceHolder 5"/>
          <p:cNvSpPr>
            <a:spLocks noGrp="1"/>
          </p:cNvSpPr>
          <p:nvPr>
            <p:ph type="body"/>
          </p:nvPr>
        </p:nvSpPr>
        <p:spPr>
          <a:xfrm>
            <a:off x="504000" y="3044520"/>
            <a:ext cx="2921040" cy="1568520"/>
          </a:xfrm>
          <a:prstGeom prst="rect">
            <a:avLst/>
          </a:prstGeom>
        </p:spPr>
        <p:txBody>
          <a:bodyPr lIns="0" rIns="0" tIns="0" bIns="0">
            <a:normAutofit/>
          </a:bodyPr>
          <a:p>
            <a:endParaRPr b="0" lang="en-IN" sz="3200" spc="-1" strike="noStrike">
              <a:latin typeface="Arial"/>
            </a:endParaRPr>
          </a:p>
        </p:txBody>
      </p:sp>
      <p:sp>
        <p:nvSpPr>
          <p:cNvPr id="274" name="PlaceHolder 6"/>
          <p:cNvSpPr>
            <a:spLocks noGrp="1"/>
          </p:cNvSpPr>
          <p:nvPr>
            <p:ph type="body"/>
          </p:nvPr>
        </p:nvSpPr>
        <p:spPr>
          <a:xfrm>
            <a:off x="3571560" y="3044520"/>
            <a:ext cx="2921040" cy="1568520"/>
          </a:xfrm>
          <a:prstGeom prst="rect">
            <a:avLst/>
          </a:prstGeom>
        </p:spPr>
        <p:txBody>
          <a:bodyPr lIns="0" rIns="0" tIns="0" bIns="0">
            <a:normAutofit/>
          </a:bodyPr>
          <a:p>
            <a:endParaRPr b="0" lang="en-IN" sz="3200" spc="-1" strike="noStrike">
              <a:latin typeface="Arial"/>
            </a:endParaRPr>
          </a:p>
        </p:txBody>
      </p:sp>
      <p:sp>
        <p:nvSpPr>
          <p:cNvPr id="275" name="PlaceHolder 7"/>
          <p:cNvSpPr>
            <a:spLocks noGrp="1"/>
          </p:cNvSpPr>
          <p:nvPr>
            <p:ph type="body"/>
          </p:nvPr>
        </p:nvSpPr>
        <p:spPr>
          <a:xfrm>
            <a:off x="6639120" y="3044520"/>
            <a:ext cx="292104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79"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81" name="PlaceHolder 2"/>
          <p:cNvSpPr>
            <a:spLocks noGrp="1"/>
          </p:cNvSpPr>
          <p:nvPr>
            <p:ph type="body"/>
          </p:nvPr>
        </p:nvSpPr>
        <p:spPr>
          <a:xfrm>
            <a:off x="504000" y="1326600"/>
            <a:ext cx="907200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83"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28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6"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88"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8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IN" sz="3200" spc="-1" strike="noStrike">
              <a:latin typeface="Arial"/>
            </a:endParaRPr>
          </a:p>
        </p:txBody>
      </p:sp>
      <p:sp>
        <p:nvSpPr>
          <p:cNvPr id="290"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92" name="PlaceHolder 2"/>
          <p:cNvSpPr>
            <a:spLocks noGrp="1"/>
          </p:cNvSpPr>
          <p:nvPr>
            <p:ph type="body"/>
          </p:nvPr>
        </p:nvSpPr>
        <p:spPr>
          <a:xfrm>
            <a:off x="504000" y="1326600"/>
            <a:ext cx="4426920" cy="3288600"/>
          </a:xfrm>
          <a:prstGeom prst="rect">
            <a:avLst/>
          </a:prstGeom>
        </p:spPr>
        <p:txBody>
          <a:bodyPr lIns="0" rIns="0" tIns="0" bIns="0">
            <a:normAutofit/>
          </a:bodyPr>
          <a:p>
            <a:endParaRPr b="0" lang="en-IN" sz="3200" spc="-1" strike="noStrike">
              <a:latin typeface="Arial"/>
            </a:endParaRPr>
          </a:p>
        </p:txBody>
      </p:sp>
      <p:sp>
        <p:nvSpPr>
          <p:cNvPr id="29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94" name="PlaceHolder 4"/>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296"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29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298" name="PlaceHolder 4"/>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300" name="PlaceHolder 2"/>
          <p:cNvSpPr>
            <a:spLocks noGrp="1"/>
          </p:cNvSpPr>
          <p:nvPr>
            <p:ph type="body"/>
          </p:nvPr>
        </p:nvSpPr>
        <p:spPr>
          <a:xfrm>
            <a:off x="504000" y="1326600"/>
            <a:ext cx="9072000" cy="1568520"/>
          </a:xfrm>
          <a:prstGeom prst="rect">
            <a:avLst/>
          </a:prstGeom>
        </p:spPr>
        <p:txBody>
          <a:bodyPr lIns="0" rIns="0" tIns="0" bIns="0">
            <a:normAutofit/>
          </a:bodyPr>
          <a:p>
            <a:endParaRPr b="0" lang="en-IN" sz="3200" spc="-1" strike="noStrike">
              <a:latin typeface="Arial"/>
            </a:endParaRPr>
          </a:p>
        </p:txBody>
      </p:sp>
      <p:sp>
        <p:nvSpPr>
          <p:cNvPr id="301" name="PlaceHolder 3"/>
          <p:cNvSpPr>
            <a:spLocks noGrp="1"/>
          </p:cNvSpPr>
          <p:nvPr>
            <p:ph type="body"/>
          </p:nvPr>
        </p:nvSpPr>
        <p:spPr>
          <a:xfrm>
            <a:off x="504000" y="3044520"/>
            <a:ext cx="907200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303" name="PlaceHolder 2"/>
          <p:cNvSpPr>
            <a:spLocks noGrp="1"/>
          </p:cNvSpPr>
          <p:nvPr>
            <p:ph type="body"/>
          </p:nvPr>
        </p:nvSpPr>
        <p:spPr>
          <a:xfrm>
            <a:off x="504000" y="1326600"/>
            <a:ext cx="4426920" cy="1568520"/>
          </a:xfrm>
          <a:prstGeom prst="rect">
            <a:avLst/>
          </a:prstGeom>
        </p:spPr>
        <p:txBody>
          <a:bodyPr lIns="0" rIns="0" tIns="0" bIns="0">
            <a:normAutofit/>
          </a:bodyPr>
          <a:p>
            <a:endParaRPr b="0" lang="en-IN" sz="3200" spc="-1" strike="noStrike">
              <a:latin typeface="Arial"/>
            </a:endParaRPr>
          </a:p>
        </p:txBody>
      </p:sp>
      <p:sp>
        <p:nvSpPr>
          <p:cNvPr id="30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IN" sz="3200" spc="-1" strike="noStrike">
              <a:latin typeface="Arial"/>
            </a:endParaRPr>
          </a:p>
        </p:txBody>
      </p:sp>
      <p:sp>
        <p:nvSpPr>
          <p:cNvPr id="305" name="PlaceHolder 4"/>
          <p:cNvSpPr>
            <a:spLocks noGrp="1"/>
          </p:cNvSpPr>
          <p:nvPr>
            <p:ph type="body"/>
          </p:nvPr>
        </p:nvSpPr>
        <p:spPr>
          <a:xfrm>
            <a:off x="504000" y="3044520"/>
            <a:ext cx="4426920" cy="1568520"/>
          </a:xfrm>
          <a:prstGeom prst="rect">
            <a:avLst/>
          </a:prstGeom>
        </p:spPr>
        <p:txBody>
          <a:bodyPr lIns="0" rIns="0" tIns="0" bIns="0">
            <a:normAutofit/>
          </a:bodyPr>
          <a:p>
            <a:endParaRPr b="0" lang="en-IN" sz="3200" spc="-1" strike="noStrike">
              <a:latin typeface="Arial"/>
            </a:endParaRPr>
          </a:p>
        </p:txBody>
      </p:sp>
      <p:sp>
        <p:nvSpPr>
          <p:cNvPr id="306" name="PlaceHolder 5"/>
          <p:cNvSpPr>
            <a:spLocks noGrp="1"/>
          </p:cNvSpPr>
          <p:nvPr>
            <p:ph type="body"/>
          </p:nvPr>
        </p:nvSpPr>
        <p:spPr>
          <a:xfrm>
            <a:off x="5152680" y="3044520"/>
            <a:ext cx="4426920" cy="1568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IN" sz="4400" spc="-1" strike="noStrike">
              <a:latin typeface="Arial"/>
            </a:endParaRPr>
          </a:p>
        </p:txBody>
      </p:sp>
      <p:sp>
        <p:nvSpPr>
          <p:cNvPr id="308" name="PlaceHolder 2"/>
          <p:cNvSpPr>
            <a:spLocks noGrp="1"/>
          </p:cNvSpPr>
          <p:nvPr>
            <p:ph type="body"/>
          </p:nvPr>
        </p:nvSpPr>
        <p:spPr>
          <a:xfrm>
            <a:off x="504000" y="1326600"/>
            <a:ext cx="2921040" cy="1568520"/>
          </a:xfrm>
          <a:prstGeom prst="rect">
            <a:avLst/>
          </a:prstGeom>
        </p:spPr>
        <p:txBody>
          <a:bodyPr lIns="0" rIns="0" tIns="0" bIns="0">
            <a:normAutofit/>
          </a:bodyPr>
          <a:p>
            <a:endParaRPr b="0" lang="en-IN" sz="3200" spc="-1" strike="noStrike">
              <a:latin typeface="Arial"/>
            </a:endParaRPr>
          </a:p>
        </p:txBody>
      </p:sp>
      <p:sp>
        <p:nvSpPr>
          <p:cNvPr id="309" name="PlaceHolder 3"/>
          <p:cNvSpPr>
            <a:spLocks noGrp="1"/>
          </p:cNvSpPr>
          <p:nvPr>
            <p:ph type="body"/>
          </p:nvPr>
        </p:nvSpPr>
        <p:spPr>
          <a:xfrm>
            <a:off x="3571560" y="1326600"/>
            <a:ext cx="2921040" cy="1568520"/>
          </a:xfrm>
          <a:prstGeom prst="rect">
            <a:avLst/>
          </a:prstGeom>
        </p:spPr>
        <p:txBody>
          <a:bodyPr lIns="0" rIns="0" tIns="0" bIns="0">
            <a:normAutofit/>
          </a:bodyPr>
          <a:p>
            <a:endParaRPr b="0" lang="en-IN" sz="3200" spc="-1" strike="noStrike">
              <a:latin typeface="Arial"/>
            </a:endParaRPr>
          </a:p>
        </p:txBody>
      </p:sp>
      <p:sp>
        <p:nvSpPr>
          <p:cNvPr id="310" name="PlaceHolder 4"/>
          <p:cNvSpPr>
            <a:spLocks noGrp="1"/>
          </p:cNvSpPr>
          <p:nvPr>
            <p:ph type="body"/>
          </p:nvPr>
        </p:nvSpPr>
        <p:spPr>
          <a:xfrm>
            <a:off x="6639120" y="1326600"/>
            <a:ext cx="2921040" cy="1568520"/>
          </a:xfrm>
          <a:prstGeom prst="rect">
            <a:avLst/>
          </a:prstGeom>
        </p:spPr>
        <p:txBody>
          <a:bodyPr lIns="0" rIns="0" tIns="0" bIns="0">
            <a:normAutofit/>
          </a:bodyPr>
          <a:p>
            <a:endParaRPr b="0" lang="en-IN" sz="3200" spc="-1" strike="noStrike">
              <a:latin typeface="Arial"/>
            </a:endParaRPr>
          </a:p>
        </p:txBody>
      </p:sp>
      <p:sp>
        <p:nvSpPr>
          <p:cNvPr id="311" name="PlaceHolder 5"/>
          <p:cNvSpPr>
            <a:spLocks noGrp="1"/>
          </p:cNvSpPr>
          <p:nvPr>
            <p:ph type="body"/>
          </p:nvPr>
        </p:nvSpPr>
        <p:spPr>
          <a:xfrm>
            <a:off x="504000" y="3044520"/>
            <a:ext cx="2921040" cy="1568520"/>
          </a:xfrm>
          <a:prstGeom prst="rect">
            <a:avLst/>
          </a:prstGeom>
        </p:spPr>
        <p:txBody>
          <a:bodyPr lIns="0" rIns="0" tIns="0" bIns="0">
            <a:normAutofit/>
          </a:bodyPr>
          <a:p>
            <a:endParaRPr b="0" lang="en-IN" sz="3200" spc="-1" strike="noStrike">
              <a:latin typeface="Arial"/>
            </a:endParaRPr>
          </a:p>
        </p:txBody>
      </p:sp>
      <p:sp>
        <p:nvSpPr>
          <p:cNvPr id="312" name="PlaceHolder 6"/>
          <p:cNvSpPr>
            <a:spLocks noGrp="1"/>
          </p:cNvSpPr>
          <p:nvPr>
            <p:ph type="body"/>
          </p:nvPr>
        </p:nvSpPr>
        <p:spPr>
          <a:xfrm>
            <a:off x="3571560" y="3044520"/>
            <a:ext cx="2921040" cy="1568520"/>
          </a:xfrm>
          <a:prstGeom prst="rect">
            <a:avLst/>
          </a:prstGeom>
        </p:spPr>
        <p:txBody>
          <a:bodyPr lIns="0" rIns="0" tIns="0" bIns="0">
            <a:normAutofit/>
          </a:bodyPr>
          <a:p>
            <a:endParaRPr b="0" lang="en-IN" sz="3200" spc="-1" strike="noStrike">
              <a:latin typeface="Arial"/>
            </a:endParaRPr>
          </a:p>
        </p:txBody>
      </p:sp>
      <p:sp>
        <p:nvSpPr>
          <p:cNvPr id="313" name="PlaceHolder 7"/>
          <p:cNvSpPr>
            <a:spLocks noGrp="1"/>
          </p:cNvSpPr>
          <p:nvPr>
            <p:ph type="body"/>
          </p:nvPr>
        </p:nvSpPr>
        <p:spPr>
          <a:xfrm>
            <a:off x="6639120" y="3044520"/>
            <a:ext cx="2921040" cy="156852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2000" cy="94644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 descr=""/>
          <p:cNvPicPr/>
          <p:nvPr/>
        </p:nvPicPr>
        <p:blipFill>
          <a:blip r:embed="rId2"/>
          <a:stretch/>
        </p:blipFill>
        <p:spPr>
          <a:xfrm>
            <a:off x="720" y="360"/>
            <a:ext cx="10070280" cy="5660280"/>
          </a:xfrm>
          <a:prstGeom prst="rect">
            <a:avLst/>
          </a:prstGeom>
          <a:ln>
            <a:noFill/>
          </a:ln>
        </p:spPr>
      </p:pic>
      <p:sp>
        <p:nvSpPr>
          <p:cNvPr id="39" name="PlaceHolder 1"/>
          <p:cNvSpPr>
            <a:spLocks noGrp="1"/>
          </p:cNvSpPr>
          <p:nvPr>
            <p:ph type="title"/>
          </p:nvPr>
        </p:nvSpPr>
        <p:spPr>
          <a:xfrm>
            <a:off x="504000" y="226080"/>
            <a:ext cx="9072000" cy="946440"/>
          </a:xfrm>
          <a:prstGeom prst="rect">
            <a:avLst/>
          </a:prstGeom>
        </p:spPr>
        <p:txBody>
          <a:bodyPr lIns="0" rIns="0" tIns="0" bIns="0" anchor="ctr"/>
          <a:p>
            <a:pPr algn="ctr"/>
            <a:r>
              <a:rPr b="0" lang="en-IN" sz="4400" spc="-1" strike="noStrike">
                <a:latin typeface="Arial"/>
              </a:rPr>
              <a:t>Click to </a:t>
            </a:r>
            <a:r>
              <a:rPr b="0" lang="en-IN" sz="4400" spc="-1" strike="noStrike">
                <a:latin typeface="Arial"/>
              </a:rPr>
              <a:t>edit the </a:t>
            </a:r>
            <a:r>
              <a:rPr b="0" lang="en-IN" sz="4400" spc="-1" strike="noStrike">
                <a:latin typeface="Arial"/>
              </a:rPr>
              <a:t>title text </a:t>
            </a:r>
            <a:r>
              <a:rPr b="0" lang="en-IN" sz="4400" spc="-1" strike="noStrike">
                <a:latin typeface="Arial"/>
              </a:rPr>
              <a:t>format</a:t>
            </a:r>
            <a:endParaRPr b="0" lang="en-IN" sz="4400" spc="-1" strike="noStrike">
              <a:latin typeface="Arial"/>
            </a:endParaRPr>
          </a:p>
        </p:txBody>
      </p:sp>
      <p:sp>
        <p:nvSpPr>
          <p:cNvPr id="40"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6080"/>
            <a:ext cx="9071640" cy="94608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78"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2000" cy="94644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16"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 descr=""/>
          <p:cNvPicPr/>
          <p:nvPr/>
        </p:nvPicPr>
        <p:blipFill>
          <a:blip r:embed="rId2"/>
          <a:stretch/>
        </p:blipFill>
        <p:spPr>
          <a:xfrm>
            <a:off x="720" y="360"/>
            <a:ext cx="10070280" cy="5660280"/>
          </a:xfrm>
          <a:prstGeom prst="rect">
            <a:avLst/>
          </a:prstGeom>
          <a:ln>
            <a:noFill/>
          </a:ln>
        </p:spPr>
      </p:pic>
      <p:sp>
        <p:nvSpPr>
          <p:cNvPr id="154" name="PlaceHolder 1"/>
          <p:cNvSpPr>
            <a:spLocks noGrp="1"/>
          </p:cNvSpPr>
          <p:nvPr>
            <p:ph type="title"/>
          </p:nvPr>
        </p:nvSpPr>
        <p:spPr>
          <a:xfrm>
            <a:off x="504000" y="226080"/>
            <a:ext cx="9071640" cy="94608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155" name="PlaceHolder 2"/>
          <p:cNvSpPr>
            <a:spLocks noGrp="1"/>
          </p:cNvSpPr>
          <p:nvPr>
            <p:ph type="body"/>
          </p:nvPr>
        </p:nvSpPr>
        <p:spPr>
          <a:xfrm>
            <a:off x="504000" y="1326600"/>
            <a:ext cx="442656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156" name="PlaceHolder 3"/>
          <p:cNvSpPr>
            <a:spLocks noGrp="1"/>
          </p:cNvSpPr>
          <p:nvPr>
            <p:ph type="body"/>
          </p:nvPr>
        </p:nvSpPr>
        <p:spPr>
          <a:xfrm>
            <a:off x="5152680" y="1326600"/>
            <a:ext cx="442656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0" y="5400000"/>
            <a:ext cx="10070640" cy="260640"/>
          </a:xfrm>
          <a:prstGeom prst="rect">
            <a:avLst/>
          </a:prstGeom>
          <a:solidFill>
            <a:srgbClr val="2c3e50"/>
          </a:solidFill>
          <a:ln w="72000">
            <a:noFill/>
          </a:ln>
        </p:spPr>
        <p:style>
          <a:lnRef idx="0"/>
          <a:fillRef idx="0"/>
          <a:effectRef idx="0"/>
          <a:fontRef idx="minor"/>
        </p:style>
      </p:sp>
      <p:sp>
        <p:nvSpPr>
          <p:cNvPr id="194" name="CustomShape 2"/>
          <p:cNvSpPr/>
          <p:nvPr/>
        </p:nvSpPr>
        <p:spPr>
          <a:xfrm>
            <a:off x="0" y="0"/>
            <a:ext cx="10070640" cy="1205640"/>
          </a:xfrm>
          <a:prstGeom prst="rect">
            <a:avLst/>
          </a:prstGeom>
          <a:solidFill>
            <a:srgbClr val="2c3e50"/>
          </a:solidFill>
          <a:ln w="72000">
            <a:noFill/>
          </a:ln>
        </p:spPr>
        <p:style>
          <a:lnRef idx="0"/>
          <a:fillRef idx="0"/>
          <a:effectRef idx="0"/>
          <a:fontRef idx="minor"/>
        </p:style>
      </p:sp>
      <p:sp>
        <p:nvSpPr>
          <p:cNvPr id="195" name="CustomShape 3"/>
          <p:cNvSpPr/>
          <p:nvPr/>
        </p:nvSpPr>
        <p:spPr>
          <a:xfrm>
            <a:off x="9270000" y="5170320"/>
            <a:ext cx="530640" cy="395640"/>
          </a:xfrm>
          <a:prstGeom prst="ellipse">
            <a:avLst/>
          </a:prstGeom>
          <a:solidFill>
            <a:srgbClr val="1abc9c"/>
          </a:solidFill>
          <a:ln w="72000">
            <a:noFill/>
          </a:ln>
        </p:spPr>
        <p:style>
          <a:lnRef idx="0"/>
          <a:fillRef idx="0"/>
          <a:effectRef idx="0"/>
          <a:fontRef idx="minor"/>
        </p:style>
      </p:sp>
      <p:sp>
        <p:nvSpPr>
          <p:cNvPr id="196" name="PlaceHolder 4"/>
          <p:cNvSpPr>
            <a:spLocks noGrp="1"/>
          </p:cNvSpPr>
          <p:nvPr>
            <p:ph type="title"/>
          </p:nvPr>
        </p:nvSpPr>
        <p:spPr>
          <a:xfrm>
            <a:off x="504000" y="226080"/>
            <a:ext cx="9072000" cy="94644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97"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0" y="5400000"/>
            <a:ext cx="10070640" cy="260640"/>
          </a:xfrm>
          <a:prstGeom prst="rect">
            <a:avLst/>
          </a:prstGeom>
          <a:solidFill>
            <a:srgbClr val="2c3e50"/>
          </a:solidFill>
          <a:ln w="72000">
            <a:noFill/>
          </a:ln>
        </p:spPr>
        <p:style>
          <a:lnRef idx="0"/>
          <a:fillRef idx="0"/>
          <a:effectRef idx="0"/>
          <a:fontRef idx="minor"/>
        </p:style>
      </p:sp>
      <p:sp>
        <p:nvSpPr>
          <p:cNvPr id="235" name="CustomShape 2"/>
          <p:cNvSpPr/>
          <p:nvPr/>
        </p:nvSpPr>
        <p:spPr>
          <a:xfrm>
            <a:off x="0" y="0"/>
            <a:ext cx="10070640" cy="1205640"/>
          </a:xfrm>
          <a:prstGeom prst="rect">
            <a:avLst/>
          </a:prstGeom>
          <a:solidFill>
            <a:srgbClr val="2c3e50"/>
          </a:solidFill>
          <a:ln w="72000">
            <a:noFill/>
          </a:ln>
        </p:spPr>
        <p:style>
          <a:lnRef idx="0"/>
          <a:fillRef idx="0"/>
          <a:effectRef idx="0"/>
          <a:fontRef idx="minor"/>
        </p:style>
      </p:sp>
      <p:sp>
        <p:nvSpPr>
          <p:cNvPr id="236" name="CustomShape 3"/>
          <p:cNvSpPr/>
          <p:nvPr/>
        </p:nvSpPr>
        <p:spPr>
          <a:xfrm>
            <a:off x="9270000" y="5170320"/>
            <a:ext cx="530640" cy="395640"/>
          </a:xfrm>
          <a:prstGeom prst="ellipse">
            <a:avLst/>
          </a:prstGeom>
          <a:solidFill>
            <a:srgbClr val="1abc9c"/>
          </a:solidFill>
          <a:ln w="72000">
            <a:noFill/>
          </a:ln>
        </p:spPr>
        <p:style>
          <a:lnRef idx="0"/>
          <a:fillRef idx="0"/>
          <a:effectRef idx="0"/>
          <a:fontRef idx="minor"/>
        </p:style>
      </p:sp>
      <p:sp>
        <p:nvSpPr>
          <p:cNvPr id="237" name="PlaceHolder 4"/>
          <p:cNvSpPr>
            <a:spLocks noGrp="1"/>
          </p:cNvSpPr>
          <p:nvPr>
            <p:ph type="title"/>
          </p:nvPr>
        </p:nvSpPr>
        <p:spPr>
          <a:xfrm>
            <a:off x="504000" y="226080"/>
            <a:ext cx="9071640" cy="94608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238" name="PlaceHolder 5"/>
          <p:cNvSpPr>
            <a:spLocks noGrp="1"/>
          </p:cNvSpPr>
          <p:nvPr>
            <p:ph type="body"/>
          </p:nvPr>
        </p:nvSpPr>
        <p:spPr>
          <a:xfrm>
            <a:off x="504000" y="1326600"/>
            <a:ext cx="442656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39" name="PlaceHolder 6"/>
          <p:cNvSpPr>
            <a:spLocks noGrp="1"/>
          </p:cNvSpPr>
          <p:nvPr>
            <p:ph type="body"/>
          </p:nvPr>
        </p:nvSpPr>
        <p:spPr>
          <a:xfrm>
            <a:off x="5152680" y="1326600"/>
            <a:ext cx="442656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504000" y="226080"/>
            <a:ext cx="9072000" cy="94644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277"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slideLayout" Target="../slideLayouts/slideLayout76.xml"/>
</Relationships>
</file>

<file path=ppt/slides/_rels/slide14.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61.xml"/>
</Relationships>
</file>

<file path=ppt/slides/_rels/slide2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jpeg"/><Relationship Id="rId8"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jpeg"/><Relationship Id="rId7"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jpeg"/><Relationship Id="rId7" Type="http://schemas.openxmlformats.org/officeDocument/2006/relationships/slideLayout" Target="../slideLayouts/slideLayout6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2.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85.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52.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jpeg"/><Relationship Id="rId8" Type="http://schemas.openxmlformats.org/officeDocument/2006/relationships/image" Target="../media/image22.png"/><Relationship Id="rId9"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504000" y="226080"/>
            <a:ext cx="9062280" cy="4675680"/>
          </a:xfrm>
          <a:prstGeom prst="rect">
            <a:avLst/>
          </a:prstGeom>
          <a:noFill/>
          <a:ln>
            <a:noFill/>
          </a:ln>
        </p:spPr>
        <p:style>
          <a:lnRef idx="0"/>
          <a:fillRef idx="0"/>
          <a:effectRef idx="0"/>
          <a:fontRef idx="minor"/>
        </p:style>
        <p:txBody>
          <a:bodyPr lIns="0" rIns="0" tIns="0" bIns="0"/>
          <a:p>
            <a:pPr>
              <a:lnSpc>
                <a:spcPct val="100000"/>
              </a:lnSpc>
            </a:pPr>
            <a:r>
              <a:rPr b="0" lang="en-IN" sz="3200" spc="-1" strike="noStrike">
                <a:solidFill>
                  <a:srgbClr val="000000"/>
                </a:solidFill>
                <a:latin typeface="Times New Romans"/>
                <a:ea typeface="DejaVu Sans"/>
              </a:rPr>
              <a:t>      </a:t>
            </a:r>
            <a:r>
              <a:rPr b="0" lang="en-IN" sz="3200" spc="-1" strike="noStrike">
                <a:solidFill>
                  <a:srgbClr val="000000"/>
                </a:solidFill>
                <a:latin typeface="Times New Romans"/>
                <a:ea typeface="DejaVu Sans"/>
              </a:rPr>
              <a:t>Arduino Fingerprint Security Lock</a:t>
            </a:r>
            <a:br/>
            <a:br/>
            <a:br/>
            <a:br/>
            <a:br/>
            <a:br/>
            <a:br/>
            <a:endParaRPr b="0" lang="en-IN" sz="3200" spc="-1" strike="noStrike">
              <a:latin typeface="Arial"/>
            </a:endParaRPr>
          </a:p>
          <a:p>
            <a:pPr>
              <a:lnSpc>
                <a:spcPct val="100000"/>
              </a:lnSpc>
            </a:pPr>
            <a:endParaRPr b="0" lang="en-IN" sz="3200" spc="-1" strike="noStrike">
              <a:latin typeface="Arial"/>
            </a:endParaRPr>
          </a:p>
          <a:p>
            <a:pPr>
              <a:lnSpc>
                <a:spcPct val="100000"/>
              </a:lnSpc>
            </a:pPr>
            <a:endParaRPr b="0" lang="en-IN" sz="3200" spc="-1" strike="noStrike">
              <a:latin typeface="Arial"/>
            </a:endParaRPr>
          </a:p>
          <a:p>
            <a:pPr>
              <a:lnSpc>
                <a:spcPct val="100000"/>
              </a:lnSpc>
            </a:pPr>
            <a:r>
              <a:rPr b="0" lang="en-IN" sz="1800" spc="-1" strike="noStrike">
                <a:solidFill>
                  <a:srgbClr val="000000"/>
                </a:solidFill>
                <a:latin typeface="Times New Romans"/>
                <a:ea typeface="DejaVu Sans"/>
              </a:rPr>
              <a:t>Submitted by:-                                                                     Submitted to:-</a:t>
            </a:r>
            <a:br/>
            <a:r>
              <a:rPr b="0" lang="en-IN" sz="1400" spc="-1" strike="noStrike">
                <a:solidFill>
                  <a:srgbClr val="000000"/>
                </a:solidFill>
                <a:latin typeface="Times New Romans"/>
                <a:ea typeface="DejaVu Sans"/>
              </a:rPr>
              <a:t>O161636-K.Kamal Hanesha                                                                               </a:t>
            </a:r>
            <a:r>
              <a:rPr b="1" lang="en-IN" sz="1800" spc="-1" strike="noStrike">
                <a:solidFill>
                  <a:srgbClr val="000000"/>
                </a:solidFill>
                <a:latin typeface="Times New Romans"/>
                <a:ea typeface="DejaVu Sans"/>
              </a:rPr>
              <a:t>V.Leeladhar </a:t>
            </a:r>
            <a:br/>
            <a:r>
              <a:rPr b="0" lang="en-IN" sz="1400" spc="-1" strike="noStrike">
                <a:solidFill>
                  <a:srgbClr val="000000"/>
                </a:solidFill>
                <a:latin typeface="Times New Romans"/>
                <a:ea typeface="DejaVu Sans"/>
              </a:rPr>
              <a:t>O161817-K.Ganapathi Reddy</a:t>
            </a:r>
            <a:br/>
            <a:r>
              <a:rPr b="0" lang="en-IN" sz="1400" spc="-1" strike="noStrike">
                <a:solidFill>
                  <a:srgbClr val="000000"/>
                </a:solidFill>
                <a:latin typeface="Times New Romans"/>
                <a:ea typeface="DejaVu Sans"/>
              </a:rPr>
              <a:t>O160793-G.Naveen</a:t>
            </a:r>
            <a:br/>
            <a:r>
              <a:rPr b="0" lang="en-IN" sz="1400" spc="-1" strike="noStrike">
                <a:solidFill>
                  <a:srgbClr val="000000"/>
                </a:solidFill>
                <a:latin typeface="Times New Romans"/>
                <a:ea typeface="DejaVu Sans"/>
              </a:rPr>
              <a:t>O161881-M.Swetha</a:t>
            </a:r>
            <a:br/>
            <a:r>
              <a:rPr b="0" lang="en-IN" sz="1400" spc="-1" strike="noStrike">
                <a:solidFill>
                  <a:srgbClr val="000000"/>
                </a:solidFill>
                <a:latin typeface="Times New Romans"/>
                <a:ea typeface="DejaVu Sans"/>
              </a:rPr>
              <a:t>O161724-V.Jenifer</a:t>
            </a:r>
            <a:endParaRPr b="0" lang="en-IN" sz="1400" spc="-1" strike="noStrike">
              <a:latin typeface="Arial"/>
            </a:endParaRPr>
          </a:p>
        </p:txBody>
      </p:sp>
      <p:pic>
        <p:nvPicPr>
          <p:cNvPr id="315" name="" descr=""/>
          <p:cNvPicPr/>
          <p:nvPr/>
        </p:nvPicPr>
        <p:blipFill>
          <a:blip r:embed="rId1"/>
          <a:srcRect l="39904" t="22657" r="38055" b="43046"/>
          <a:stretch/>
        </p:blipFill>
        <p:spPr>
          <a:xfrm>
            <a:off x="3456000" y="1152000"/>
            <a:ext cx="2942280" cy="2582280"/>
          </a:xfrm>
          <a:prstGeom prst="rect">
            <a:avLst/>
          </a:prstGeom>
          <a:ln>
            <a:noFill/>
          </a:ln>
        </p:spPr>
      </p:pic>
    </p:spTree>
  </p:cSld>
  <p:transition spd="med">
    <p:pull dir="d"/>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Arduino Uno R3</a:t>
            </a:r>
            <a:endParaRPr b="0" lang="en-IN" sz="2700" spc="-1" strike="noStrike">
              <a:latin typeface="Arial"/>
            </a:endParaRPr>
          </a:p>
        </p:txBody>
      </p:sp>
      <p:sp>
        <p:nvSpPr>
          <p:cNvPr id="341"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216000" indent="-209160" algn="just">
              <a:lnSpc>
                <a:spcPct val="100000"/>
              </a:lnSpc>
              <a:spcAft>
                <a:spcPts val="1057"/>
              </a:spcAft>
              <a:buBlip>
                <a:blip r:embed="rId1"/>
              </a:buBlip>
            </a:pPr>
            <a:r>
              <a:rPr b="0" lang="en-IN" sz="2400" spc="-1" strike="noStrike">
                <a:solidFill>
                  <a:srgbClr val="2c3e50"/>
                </a:solidFill>
                <a:latin typeface="Times New Romans"/>
                <a:ea typeface="DejaVu Sans"/>
              </a:rPr>
              <a:t>The Arduino Uno(one) is a open source microcontroller board based on the Microchip (its a manufacturer company) ATmega328P( its a single chip microcontroller ) and developed by Arduiono.cc .</a:t>
            </a:r>
            <a:endParaRPr b="0" lang="en-IN" sz="2400" spc="-1" strike="noStrike">
              <a:latin typeface="Arial"/>
            </a:endParaRPr>
          </a:p>
          <a:p>
            <a:pPr marL="216000" indent="-209160" algn="just">
              <a:lnSpc>
                <a:spcPct val="100000"/>
              </a:lnSpc>
              <a:spcAft>
                <a:spcPts val="1057"/>
              </a:spcAft>
              <a:buBlip>
                <a:blip r:embed="rId2"/>
              </a:buBlip>
            </a:pPr>
            <a:r>
              <a:rPr b="0" lang="en-IN" sz="2400" spc="-1" strike="noStrike">
                <a:solidFill>
                  <a:srgbClr val="2c3e50"/>
                </a:solidFill>
                <a:latin typeface="Times New Romans"/>
                <a:ea typeface="DejaVu Sans"/>
              </a:rPr>
              <a:t>The board has 14 digital I/O pins (six capable of PWM output), 6 analog I/O pins, and is programmable with the Arduino IDE (Integrated Development Environment), via a type B USB cable.</a:t>
            </a:r>
            <a:endParaRPr b="0" lang="en-IN" sz="2400" spc="-1" strike="noStrike">
              <a:latin typeface="Arial"/>
            </a:endParaRPr>
          </a:p>
          <a:p>
            <a:pPr marL="216000" indent="-209160" algn="just">
              <a:lnSpc>
                <a:spcPct val="100000"/>
              </a:lnSpc>
              <a:spcAft>
                <a:spcPts val="1057"/>
              </a:spcAft>
              <a:buBlip>
                <a:blip r:embed="rId3"/>
              </a:buBlip>
            </a:pPr>
            <a:r>
              <a:rPr b="0" lang="en-IN" sz="2400" spc="-1" strike="noStrike">
                <a:solidFill>
                  <a:srgbClr val="2c3e50"/>
                </a:solidFill>
                <a:latin typeface="Times New Romans"/>
                <a:ea typeface="DejaVu Sans"/>
              </a:rPr>
              <a:t>It can be powered by the USB cable or by an external 9-volt battery,though it accepts voltages between 7 and 20 volts</a:t>
            </a:r>
            <a:endParaRPr b="0" lang="en-IN" sz="2400" spc="-1" strike="noStrike">
              <a:latin typeface="Arial"/>
            </a:endParaRPr>
          </a:p>
          <a:p>
            <a:pPr marL="216000" indent="-209160" algn="just">
              <a:lnSpc>
                <a:spcPct val="100000"/>
              </a:lnSpc>
              <a:spcAft>
                <a:spcPts val="1057"/>
              </a:spcAft>
              <a:buBlip>
                <a:blip r:embed="rId4"/>
              </a:buBlip>
            </a:pPr>
            <a:r>
              <a:rPr b="0" lang="en-IN" sz="2400" spc="-1" strike="noStrike">
                <a:solidFill>
                  <a:srgbClr val="2c3e50"/>
                </a:solidFill>
                <a:latin typeface="Times New Romans"/>
                <a:ea typeface="DejaVu Sans"/>
              </a:rPr>
              <a:t>It is inexpensive and compatible</a:t>
            </a:r>
            <a:endParaRPr b="0" lang="en-IN" sz="2400" spc="-1" strike="noStrike">
              <a:latin typeface="Arial"/>
            </a:endParaRPr>
          </a:p>
          <a:p>
            <a:pPr marL="216000" indent="-209160" algn="just">
              <a:lnSpc>
                <a:spcPct val="100000"/>
              </a:lnSpc>
              <a:spcAft>
                <a:spcPts val="1057"/>
              </a:spcAft>
              <a:buBlip>
                <a:blip r:embed="rId5"/>
              </a:buBlip>
            </a:pPr>
            <a:r>
              <a:rPr b="0" lang="en-IN" sz="2400" spc="-1" strike="noStrike">
                <a:solidFill>
                  <a:srgbClr val="2c3e50"/>
                </a:solidFill>
                <a:latin typeface="Times New Romans"/>
                <a:ea typeface="DejaVu Sans"/>
              </a:rPr>
              <a:t>Programming is simple</a:t>
            </a:r>
            <a:endParaRPr b="0" lang="en-IN" sz="2400" spc="-1" strike="noStrike">
              <a:latin typeface="Arial"/>
            </a:endParaRPr>
          </a:p>
        </p:txBody>
      </p:sp>
    </p:spTree>
  </p:cSld>
  <p:transition spd="med">
    <p:cover dir="d"/>
  </p:transition>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Arduino Uno R3 Specifications</a:t>
            </a:r>
            <a:endParaRPr b="0" lang="en-IN" sz="2700" spc="-1" strike="noStrike">
              <a:latin typeface="Arial"/>
            </a:endParaRPr>
          </a:p>
        </p:txBody>
      </p:sp>
      <p:sp>
        <p:nvSpPr>
          <p:cNvPr id="343" name="CustomShape 2"/>
          <p:cNvSpPr/>
          <p:nvPr/>
        </p:nvSpPr>
        <p:spPr>
          <a:xfrm>
            <a:off x="0" y="1296000"/>
            <a:ext cx="9710640" cy="3959640"/>
          </a:xfrm>
          <a:prstGeom prst="rect">
            <a:avLst/>
          </a:prstGeom>
          <a:noFill/>
          <a:ln>
            <a:noFill/>
          </a:ln>
        </p:spPr>
        <p:style>
          <a:lnRef idx="0"/>
          <a:fillRef idx="0"/>
          <a:effectRef idx="0"/>
          <a:fontRef idx="minor"/>
        </p:style>
        <p:txBody>
          <a:bodyPr lIns="0" rIns="0" tIns="0" bIns="0">
            <a:normAutofit/>
          </a:bodyPr>
          <a:p>
            <a:pPr>
              <a:lnSpc>
                <a:spcPct val="100000"/>
              </a:lnSpc>
              <a:spcAft>
                <a:spcPts val="1057"/>
              </a:spcAft>
            </a:pP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1) It is an ATmega328P based Microcontroller.</a:t>
            </a:r>
            <a:endParaRPr b="0" lang="en-IN" sz="2000" spc="-1" strike="noStrike">
              <a:latin typeface="Arial"/>
            </a:endParaRPr>
          </a:p>
          <a:p>
            <a:pPr>
              <a:lnSpc>
                <a:spcPct val="100000"/>
              </a:lnSpc>
              <a:spcAft>
                <a:spcPts val="1057"/>
              </a:spcAft>
            </a:pP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2) The Operating Voltage of the Arduino is 5V.</a:t>
            </a:r>
            <a:endParaRPr b="0" lang="en-IN" sz="2000" spc="-1" strike="noStrike">
              <a:latin typeface="Arial"/>
            </a:endParaRPr>
          </a:p>
          <a:p>
            <a:pPr>
              <a:lnSpc>
                <a:spcPct val="100000"/>
              </a:lnSpc>
              <a:spcAft>
                <a:spcPts val="1057"/>
              </a:spcAft>
            </a:pP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3)The recommended input voltage ranges </a:t>
            </a:r>
            <a:endParaRPr b="0" lang="en-IN" sz="2000" spc="-1" strike="noStrike">
              <a:latin typeface="Arial"/>
            </a:endParaRPr>
          </a:p>
          <a:p>
            <a:pPr>
              <a:lnSpc>
                <a:spcPct val="100000"/>
              </a:lnSpc>
              <a:spcAft>
                <a:spcPts val="1057"/>
              </a:spcAft>
            </a:pP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from 7V to 12V.The i/p voltage (limit) is </a:t>
            </a:r>
            <a:endParaRPr b="0" lang="en-IN" sz="2000" spc="-1" strike="noStrike">
              <a:latin typeface="Arial"/>
            </a:endParaRPr>
          </a:p>
          <a:p>
            <a:pPr>
              <a:lnSpc>
                <a:spcPct val="100000"/>
              </a:lnSpc>
              <a:spcAft>
                <a:spcPts val="1057"/>
              </a:spcAft>
            </a:pP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6V to 20V.</a:t>
            </a:r>
            <a:endParaRPr b="0" lang="en-IN" sz="2000" spc="-1" strike="noStrike">
              <a:latin typeface="Arial"/>
            </a:endParaRPr>
          </a:p>
          <a:p>
            <a:pPr>
              <a:lnSpc>
                <a:spcPct val="100000"/>
              </a:lnSpc>
              <a:spcAft>
                <a:spcPts val="1057"/>
              </a:spcAft>
            </a:pP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4) DC Current for each I/O Pin is 20mA.</a:t>
            </a:r>
            <a:endParaRPr b="0" lang="en-IN" sz="2000" spc="-1" strike="noStrike">
              <a:latin typeface="Arial"/>
            </a:endParaRPr>
          </a:p>
          <a:p>
            <a:pPr>
              <a:lnSpc>
                <a:spcPct val="100000"/>
              </a:lnSpc>
              <a:spcAft>
                <a:spcPts val="1057"/>
              </a:spcAft>
            </a:pP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5) DC Current used for 3.3V Pin is 50mA.</a:t>
            </a:r>
            <a:endParaRPr b="0" lang="en-IN" sz="2000" spc="-1" strike="noStrike">
              <a:latin typeface="Arial"/>
            </a:endParaRPr>
          </a:p>
          <a:p>
            <a:pPr>
              <a:lnSpc>
                <a:spcPct val="100000"/>
              </a:lnSpc>
              <a:spcAft>
                <a:spcPts val="1057"/>
              </a:spcAft>
            </a:pP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6) In Built LED and speed of the CLK is 16MHZ.</a:t>
            </a:r>
            <a:endParaRPr b="0" lang="en-IN" sz="2000" spc="-1" strike="noStrike">
              <a:latin typeface="Arial"/>
            </a:endParaRPr>
          </a:p>
          <a:p>
            <a:pPr>
              <a:lnSpc>
                <a:spcPct val="100000"/>
              </a:lnSpc>
              <a:spcAft>
                <a:spcPts val="1057"/>
              </a:spcAft>
            </a:pPr>
            <a:r>
              <a:rPr b="0" lang="en-IN" sz="2000" spc="-1" strike="noStrike">
                <a:solidFill>
                  <a:srgbClr val="2c3e50"/>
                </a:solidFill>
                <a:latin typeface="Source Sans Pro Semibold"/>
                <a:ea typeface="DejaVu Sans"/>
              </a:rPr>
              <a:t>	</a:t>
            </a:r>
            <a:r>
              <a:rPr b="0" lang="en-IN" sz="2000" spc="-1" strike="noStrike">
                <a:solidFill>
                  <a:srgbClr val="2c3e50"/>
                </a:solidFill>
                <a:latin typeface="Source Sans Pro Semibold"/>
                <a:ea typeface="DejaVu Sans"/>
              </a:rPr>
              <a:t>7)  The weight of the Arduino board is 25g.</a:t>
            </a:r>
            <a:endParaRPr b="0" lang="en-IN" sz="2000" spc="-1" strike="noStrike">
              <a:latin typeface="Arial"/>
            </a:endParaRPr>
          </a:p>
        </p:txBody>
      </p:sp>
      <p:pic>
        <p:nvPicPr>
          <p:cNvPr id="344" name="" descr=""/>
          <p:cNvPicPr/>
          <p:nvPr/>
        </p:nvPicPr>
        <p:blipFill>
          <a:blip r:embed="rId1"/>
          <a:srcRect l="0" t="0" r="0" b="11"/>
          <a:stretch/>
        </p:blipFill>
        <p:spPr>
          <a:xfrm>
            <a:off x="5904000" y="1713960"/>
            <a:ext cx="4022640" cy="2812320"/>
          </a:xfrm>
          <a:prstGeom prst="rect">
            <a:avLst/>
          </a:prstGeom>
          <a:ln>
            <a:noFill/>
          </a:ln>
        </p:spPr>
      </p:pic>
    </p:spTree>
  </p:cSld>
  <p:transition spd="med">
    <p:wipe dir="u"/>
  </p:transition>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Fingerprint Scanner R307</a:t>
            </a:r>
            <a:endParaRPr b="0" lang="en-IN" sz="2700" spc="-1" strike="noStrike">
              <a:latin typeface="Arial"/>
            </a:endParaRPr>
          </a:p>
        </p:txBody>
      </p:sp>
      <p:sp>
        <p:nvSpPr>
          <p:cNvPr id="346"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algn="just">
              <a:lnSpc>
                <a:spcPct val="100000"/>
              </a:lnSpc>
              <a:spcAft>
                <a:spcPts val="1057"/>
              </a:spcAft>
            </a:pPr>
            <a:r>
              <a:rPr b="0" lang="en-IN" sz="2400" spc="-1" strike="noStrike">
                <a:solidFill>
                  <a:srgbClr val="2c3e50"/>
                </a:solidFill>
                <a:latin typeface="Ubuntu"/>
                <a:ea typeface="Ubuntu"/>
              </a:rPr>
              <a:t>➔</a:t>
            </a:r>
            <a:r>
              <a:rPr b="0" lang="en-IN" sz="2400" spc="-1" strike="noStrike">
                <a:solidFill>
                  <a:srgbClr val="2c3e50"/>
                </a:solidFill>
                <a:latin typeface="Times New Romans"/>
                <a:ea typeface="Ubuntu"/>
              </a:rPr>
              <a:t> </a:t>
            </a:r>
            <a:r>
              <a:rPr b="0" lang="en-IN" sz="2400" spc="-1" strike="noStrike">
                <a:solidFill>
                  <a:srgbClr val="2c3e50"/>
                </a:solidFill>
                <a:latin typeface="Times New Romans"/>
                <a:ea typeface="DejaVu Sans"/>
              </a:rPr>
              <a:t>There are two types of fingerprint sensors </a:t>
            </a:r>
            <a:endParaRPr b="0" lang="en-IN" sz="2400" spc="-1" strike="noStrike">
              <a:latin typeface="Arial"/>
            </a:endParaRPr>
          </a:p>
          <a:p>
            <a:pPr algn="just">
              <a:lnSpc>
                <a:spcPct val="100000"/>
              </a:lnSpc>
              <a:spcAft>
                <a:spcPts val="1057"/>
              </a:spcAft>
            </a:pPr>
            <a:r>
              <a:rPr b="0" lang="en-IN" sz="2400" spc="-1" strike="noStrike">
                <a:solidFill>
                  <a:srgbClr val="2c3e50"/>
                </a:solidFill>
                <a:latin typeface="Times New Romans"/>
                <a:ea typeface="DejaVu Sans"/>
              </a:rPr>
              <a:t>	</a:t>
            </a:r>
            <a:r>
              <a:rPr b="0" lang="en-IN" sz="2400" spc="-1" strike="noStrike">
                <a:solidFill>
                  <a:srgbClr val="2c3e50"/>
                </a:solidFill>
                <a:latin typeface="Times New Romans"/>
                <a:ea typeface="DejaVu Sans"/>
              </a:rPr>
              <a:t>1) Optical 2)Capacitive</a:t>
            </a:r>
            <a:endParaRPr b="0" lang="en-IN" sz="2400" spc="-1" strike="noStrike">
              <a:latin typeface="Arial"/>
            </a:endParaRPr>
          </a:p>
          <a:p>
            <a:pPr algn="just">
              <a:lnSpc>
                <a:spcPct val="100000"/>
              </a:lnSpc>
              <a:spcAft>
                <a:spcPts val="1057"/>
              </a:spcAft>
            </a:pPr>
            <a:r>
              <a:rPr b="0" lang="en-IN" sz="2400" spc="-1" strike="noStrike">
                <a:solidFill>
                  <a:srgbClr val="2c3e50"/>
                </a:solidFill>
                <a:latin typeface="Ubuntu"/>
                <a:ea typeface="Ubuntu"/>
              </a:rPr>
              <a:t>➔</a:t>
            </a:r>
            <a:r>
              <a:rPr b="0" lang="en-IN" sz="2400" spc="-1" strike="noStrike">
                <a:solidFill>
                  <a:srgbClr val="2c3e50"/>
                </a:solidFill>
                <a:latin typeface="Times New Romans"/>
                <a:ea typeface="Ubuntu"/>
              </a:rPr>
              <a:t> </a:t>
            </a:r>
            <a:r>
              <a:rPr b="0" lang="en-IN" sz="2400" spc="-1" strike="noStrike">
                <a:solidFill>
                  <a:srgbClr val="2c3e50"/>
                </a:solidFill>
                <a:latin typeface="Times New Romans"/>
                <a:ea typeface="DejaVu Sans"/>
              </a:rPr>
              <a:t>Mostly we use optical fingerprint scanners </a:t>
            </a:r>
            <a:endParaRPr b="0" lang="en-IN" sz="2400" spc="-1" strike="noStrike">
              <a:latin typeface="Arial"/>
            </a:endParaRPr>
          </a:p>
          <a:p>
            <a:pPr algn="just">
              <a:lnSpc>
                <a:spcPct val="100000"/>
              </a:lnSpc>
              <a:spcAft>
                <a:spcPts val="1057"/>
              </a:spcAft>
            </a:pPr>
            <a:r>
              <a:rPr b="0" lang="en-IN" sz="2400" spc="-1" strike="noStrike">
                <a:solidFill>
                  <a:srgbClr val="2c3e50"/>
                </a:solidFill>
                <a:latin typeface="Times New Romans"/>
                <a:ea typeface="DejaVu Sans"/>
              </a:rPr>
              <a:t>	</a:t>
            </a:r>
            <a:r>
              <a:rPr b="0" lang="en-IN" sz="2400" spc="-1" strike="noStrike">
                <a:solidFill>
                  <a:srgbClr val="2c3e50"/>
                </a:solidFill>
                <a:latin typeface="Times New Romans"/>
                <a:ea typeface="DejaVu Sans"/>
              </a:rPr>
              <a:t>because they are less accessible to </a:t>
            </a:r>
            <a:endParaRPr b="0" lang="en-IN" sz="2400" spc="-1" strike="noStrike">
              <a:latin typeface="Arial"/>
            </a:endParaRPr>
          </a:p>
          <a:p>
            <a:pPr algn="just">
              <a:lnSpc>
                <a:spcPct val="100000"/>
              </a:lnSpc>
              <a:spcAft>
                <a:spcPts val="1057"/>
              </a:spcAft>
            </a:pPr>
            <a:r>
              <a:rPr b="0" lang="en-IN" sz="2400" spc="-1" strike="noStrike">
                <a:solidFill>
                  <a:srgbClr val="2c3e50"/>
                </a:solidFill>
                <a:latin typeface="Times New Romans"/>
                <a:ea typeface="DejaVu Sans"/>
              </a:rPr>
              <a:t>	</a:t>
            </a:r>
            <a:r>
              <a:rPr b="0" lang="en-IN" sz="2400" spc="-1" strike="noStrike">
                <a:solidFill>
                  <a:srgbClr val="2c3e50"/>
                </a:solidFill>
                <a:latin typeface="Times New Romans"/>
                <a:ea typeface="DejaVu Sans"/>
              </a:rPr>
              <a:t>discharge.</a:t>
            </a:r>
            <a:endParaRPr b="0" lang="en-IN" sz="2400" spc="-1" strike="noStrike">
              <a:latin typeface="Arial"/>
            </a:endParaRPr>
          </a:p>
          <a:p>
            <a:pPr algn="just">
              <a:lnSpc>
                <a:spcPct val="100000"/>
              </a:lnSpc>
              <a:spcAft>
                <a:spcPts val="1057"/>
              </a:spcAft>
            </a:pPr>
            <a:r>
              <a:rPr b="0" lang="en-IN" sz="2400" spc="-1" strike="noStrike">
                <a:solidFill>
                  <a:srgbClr val="2c3e50"/>
                </a:solidFill>
                <a:latin typeface="Ubuntu"/>
                <a:ea typeface="Ubuntu"/>
              </a:rPr>
              <a:t>➔</a:t>
            </a:r>
            <a:r>
              <a:rPr b="0" lang="en-IN" sz="2400" spc="-1" strike="noStrike">
                <a:solidFill>
                  <a:srgbClr val="2c3e50"/>
                </a:solidFill>
                <a:latin typeface="Times New Romans"/>
                <a:ea typeface="DejaVu Sans"/>
              </a:rPr>
              <a:t>Here It can store 137 fingerprints</a:t>
            </a:r>
            <a:endParaRPr b="0" lang="en-IN" sz="2400" spc="-1" strike="noStrike">
              <a:latin typeface="Arial"/>
            </a:endParaRPr>
          </a:p>
          <a:p>
            <a:pPr algn="just">
              <a:lnSpc>
                <a:spcPct val="100000"/>
              </a:lnSpc>
              <a:spcAft>
                <a:spcPts val="1057"/>
              </a:spcAft>
            </a:pPr>
            <a:r>
              <a:rPr b="0" lang="en-IN" sz="2400" spc="-1" strike="noStrike">
                <a:solidFill>
                  <a:srgbClr val="2c3e50"/>
                </a:solidFill>
                <a:latin typeface="Times New Romans"/>
                <a:ea typeface="DejaVu Sans"/>
              </a:rPr>
              <a:t>   </a:t>
            </a:r>
            <a:r>
              <a:rPr b="0" lang="en-IN" sz="2400" spc="-1" strike="noStrike">
                <a:solidFill>
                  <a:srgbClr val="2c3e50"/>
                </a:solidFill>
                <a:latin typeface="Times New Romans"/>
                <a:ea typeface="DejaVu Sans"/>
              </a:rPr>
              <a:t>so no need external memory.</a:t>
            </a:r>
            <a:endParaRPr b="0" lang="en-IN" sz="2400" spc="-1" strike="noStrike">
              <a:latin typeface="Arial"/>
            </a:endParaRPr>
          </a:p>
          <a:p>
            <a:pPr algn="just">
              <a:lnSpc>
                <a:spcPct val="100000"/>
              </a:lnSpc>
              <a:spcAft>
                <a:spcPts val="1057"/>
              </a:spcAft>
            </a:pPr>
            <a:r>
              <a:rPr b="0" lang="en-IN" sz="2400" spc="-1" strike="noStrike">
                <a:solidFill>
                  <a:srgbClr val="2c3e50"/>
                </a:solidFill>
                <a:latin typeface="Ubuntu"/>
                <a:ea typeface="Ubuntu"/>
              </a:rPr>
              <a:t>➔</a:t>
            </a:r>
            <a:r>
              <a:rPr b="0" lang="en-IN" sz="2400" spc="-1" strike="noStrike">
                <a:solidFill>
                  <a:srgbClr val="2c3e50"/>
                </a:solidFill>
                <a:latin typeface="Times New Romans"/>
                <a:ea typeface="DejaVu Sans"/>
              </a:rPr>
              <a:t>Fingerprint sensor capture the image of the fingerprint and make the pattern inside the memory of the fingerprint. the shape of the pattern will break into the binary code and then save into the memory of the fingerprint.</a:t>
            </a:r>
            <a:endParaRPr b="0" lang="en-IN" sz="2400" spc="-1" strike="noStrike">
              <a:latin typeface="Arial"/>
            </a:endParaRPr>
          </a:p>
        </p:txBody>
      </p:sp>
      <p:pic>
        <p:nvPicPr>
          <p:cNvPr id="347" name="" descr=""/>
          <p:cNvPicPr/>
          <p:nvPr/>
        </p:nvPicPr>
        <p:blipFill>
          <a:blip r:embed="rId1"/>
          <a:stretch/>
        </p:blipFill>
        <p:spPr>
          <a:xfrm>
            <a:off x="6336000" y="1152000"/>
            <a:ext cx="3647880" cy="2733480"/>
          </a:xfrm>
          <a:prstGeom prst="rect">
            <a:avLst/>
          </a:prstGeom>
          <a:ln>
            <a:noFill/>
          </a:ln>
        </p:spPr>
      </p:pic>
    </p:spTree>
  </p:cSld>
  <p:transition spd="med">
    <p:wipe dir="u"/>
  </p:transition>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Fingerprint Scanner R307 Specifications</a:t>
            </a:r>
            <a:endParaRPr b="0" lang="en-IN" sz="2700" spc="-1" strike="noStrike">
              <a:latin typeface="Arial"/>
            </a:endParaRPr>
          </a:p>
        </p:txBody>
      </p:sp>
      <p:sp>
        <p:nvSpPr>
          <p:cNvPr id="349" name="CustomShape 2"/>
          <p:cNvSpPr/>
          <p:nvPr/>
        </p:nvSpPr>
        <p:spPr>
          <a:xfrm>
            <a:off x="360000" y="1485000"/>
            <a:ext cx="4557960" cy="377064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57"/>
              </a:spcAft>
              <a:buBlip>
                <a:blip r:embed="rId1"/>
              </a:buBlip>
            </a:pPr>
            <a:r>
              <a:rPr b="0" lang="en-IN" sz="2200" spc="-1" strike="noStrike">
                <a:solidFill>
                  <a:srgbClr val="2c3e50"/>
                </a:solidFill>
                <a:latin typeface="Source Sans Pro Semibold"/>
                <a:ea typeface="DejaVu Sans"/>
              </a:rPr>
              <a:t>Supply voltage:3.6-6.0vdc</a:t>
            </a:r>
            <a:endParaRPr b="0" lang="en-IN" sz="2200" spc="-1" strike="noStrike">
              <a:latin typeface="Arial"/>
            </a:endParaRPr>
          </a:p>
          <a:p>
            <a:pPr marL="432000" indent="-314640">
              <a:lnSpc>
                <a:spcPct val="100000"/>
              </a:lnSpc>
              <a:spcAft>
                <a:spcPts val="1057"/>
              </a:spcAft>
              <a:buBlip>
                <a:blip r:embed="rId2"/>
              </a:buBlip>
            </a:pPr>
            <a:r>
              <a:rPr b="0" lang="en-IN" sz="2200" spc="-1" strike="noStrike">
                <a:solidFill>
                  <a:srgbClr val="2c3e50"/>
                </a:solidFill>
                <a:latin typeface="Source Sans Pro Semibold"/>
                <a:ea typeface="DejaVu Sans"/>
              </a:rPr>
              <a:t> </a:t>
            </a:r>
            <a:r>
              <a:rPr b="0" lang="en-IN" sz="2200" spc="-1" strike="noStrike">
                <a:solidFill>
                  <a:srgbClr val="2c3e50"/>
                </a:solidFill>
                <a:latin typeface="Source Sans Pro Semibold"/>
                <a:ea typeface="DejaVu Sans"/>
              </a:rPr>
              <a:t>Operating current:120m</a:t>
            </a:r>
            <a:endParaRPr b="0" lang="en-IN" sz="2200" spc="-1" strike="noStrike">
              <a:latin typeface="Arial"/>
            </a:endParaRPr>
          </a:p>
          <a:p>
            <a:pPr marL="432000" indent="-314640">
              <a:lnSpc>
                <a:spcPct val="100000"/>
              </a:lnSpc>
              <a:spcAft>
                <a:spcPts val="1057"/>
              </a:spcAft>
              <a:buBlip>
                <a:blip r:embed="rId3"/>
              </a:buBlip>
            </a:pPr>
            <a:r>
              <a:rPr b="0" lang="en-IN" sz="2200" spc="-1" strike="noStrike">
                <a:solidFill>
                  <a:srgbClr val="2c3e50"/>
                </a:solidFill>
                <a:latin typeface="Source Sans Pro Semibold"/>
                <a:ea typeface="DejaVu Sans"/>
              </a:rPr>
              <a:t> </a:t>
            </a:r>
            <a:r>
              <a:rPr b="0" lang="en-IN" sz="2200" spc="-1" strike="noStrike">
                <a:solidFill>
                  <a:srgbClr val="2c3e50"/>
                </a:solidFill>
                <a:latin typeface="Source Sans Pro Semibold"/>
                <a:ea typeface="DejaVu Sans"/>
              </a:rPr>
              <a:t>Fingerprint imaging time:&lt;1.0seconds</a:t>
            </a:r>
            <a:endParaRPr b="0" lang="en-IN" sz="2200" spc="-1" strike="noStrike">
              <a:latin typeface="Arial"/>
            </a:endParaRPr>
          </a:p>
          <a:p>
            <a:pPr marL="432000" indent="-314640">
              <a:lnSpc>
                <a:spcPct val="100000"/>
              </a:lnSpc>
              <a:spcAft>
                <a:spcPts val="1057"/>
              </a:spcAft>
              <a:buBlip>
                <a:blip r:embed="rId4"/>
              </a:buBlip>
            </a:pPr>
            <a:r>
              <a:rPr b="0" lang="en-IN" sz="2200" spc="-1" strike="noStrike">
                <a:solidFill>
                  <a:srgbClr val="2c3e50"/>
                </a:solidFill>
                <a:latin typeface="Source Sans Pro Semibold"/>
                <a:ea typeface="DejaVu Sans"/>
              </a:rPr>
              <a:t> </a:t>
            </a:r>
            <a:r>
              <a:rPr b="0" lang="en-IN" sz="2200" spc="-1" strike="noStrike">
                <a:solidFill>
                  <a:srgbClr val="2c3e50"/>
                </a:solidFill>
                <a:latin typeface="Source Sans Pro Semibold"/>
                <a:ea typeface="DejaVu Sans"/>
              </a:rPr>
              <a:t>Window area:14mm x 18mm</a:t>
            </a:r>
            <a:endParaRPr b="0" lang="en-IN" sz="2200" spc="-1" strike="noStrike">
              <a:latin typeface="Arial"/>
            </a:endParaRPr>
          </a:p>
          <a:p>
            <a:pPr marL="432000" indent="-314640">
              <a:lnSpc>
                <a:spcPct val="100000"/>
              </a:lnSpc>
              <a:spcAft>
                <a:spcPts val="1057"/>
              </a:spcAft>
              <a:buBlip>
                <a:blip r:embed="rId5"/>
              </a:buBlip>
            </a:pPr>
            <a:r>
              <a:rPr b="0" lang="en-IN" sz="2200" spc="-1" strike="noStrike">
                <a:solidFill>
                  <a:srgbClr val="2c3e50"/>
                </a:solidFill>
                <a:latin typeface="Source Sans Pro Semibold"/>
                <a:ea typeface="DejaVu Sans"/>
              </a:rPr>
              <a:t> </a:t>
            </a:r>
            <a:r>
              <a:rPr b="0" lang="en-IN" sz="2200" spc="-1" strike="noStrike">
                <a:solidFill>
                  <a:srgbClr val="2c3e50"/>
                </a:solidFill>
                <a:latin typeface="Source Sans Pro Semibold"/>
                <a:ea typeface="DejaVu Sans"/>
              </a:rPr>
              <a:t>storage capacity:162 templates</a:t>
            </a:r>
            <a:endParaRPr b="0" lang="en-IN" sz="2200" spc="-1" strike="noStrike">
              <a:latin typeface="Arial"/>
            </a:endParaRPr>
          </a:p>
          <a:p>
            <a:pPr marL="432000" indent="-314640">
              <a:lnSpc>
                <a:spcPct val="100000"/>
              </a:lnSpc>
              <a:spcAft>
                <a:spcPts val="1057"/>
              </a:spcAft>
              <a:buBlip>
                <a:blip r:embed="rId6"/>
              </a:buBlip>
            </a:pPr>
            <a:r>
              <a:rPr b="0" lang="en-IN" sz="2200" spc="-1" strike="noStrike">
                <a:solidFill>
                  <a:srgbClr val="2c3e50"/>
                </a:solidFill>
                <a:latin typeface="Source Sans Pro Semibold"/>
                <a:ea typeface="DejaVu Sans"/>
              </a:rPr>
              <a:t>false reject rate:&lt;1.0%</a:t>
            </a:r>
            <a:endParaRPr b="0" lang="en-IN" sz="2200" spc="-1" strike="noStrike">
              <a:latin typeface="Arial"/>
            </a:endParaRPr>
          </a:p>
          <a:p>
            <a:pPr>
              <a:lnSpc>
                <a:spcPct val="100000"/>
              </a:lnSpc>
              <a:spcAft>
                <a:spcPts val="1057"/>
              </a:spcAft>
            </a:pPr>
            <a:endParaRPr b="0" lang="en-IN" sz="2200" spc="-1" strike="noStrike">
              <a:latin typeface="Arial"/>
            </a:endParaRPr>
          </a:p>
        </p:txBody>
      </p:sp>
      <p:sp>
        <p:nvSpPr>
          <p:cNvPr id="350" name="CustomShape 3"/>
          <p:cNvSpPr/>
          <p:nvPr/>
        </p:nvSpPr>
        <p:spPr>
          <a:xfrm>
            <a:off x="5040000" y="1296000"/>
            <a:ext cx="4814640" cy="395964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57"/>
              </a:spcAft>
              <a:buBlip>
                <a:blip r:embed="rId7"/>
              </a:buBlip>
            </a:pPr>
            <a:r>
              <a:rPr b="0" lang="en-IN" sz="2200" spc="-1" strike="noStrike">
                <a:solidFill>
                  <a:srgbClr val="2c3e50"/>
                </a:solidFill>
                <a:latin typeface="Source Sans Pro Semibold"/>
                <a:ea typeface="DejaVu Sans"/>
              </a:rPr>
              <a:t> </a:t>
            </a:r>
            <a:r>
              <a:rPr b="0" lang="en-IN" sz="2200" spc="-1" strike="noStrike">
                <a:solidFill>
                  <a:srgbClr val="2c3e50"/>
                </a:solidFill>
                <a:latin typeface="Source Sans Pro Semibold"/>
                <a:ea typeface="DejaVu Sans"/>
              </a:rPr>
              <a:t>Interface:TTL serial</a:t>
            </a:r>
            <a:endParaRPr b="0" lang="en-IN" sz="2200" spc="-1" strike="noStrike">
              <a:latin typeface="Arial"/>
            </a:endParaRPr>
          </a:p>
          <a:p>
            <a:pPr marL="432000" indent="-314640">
              <a:lnSpc>
                <a:spcPct val="100000"/>
              </a:lnSpc>
              <a:spcAft>
                <a:spcPts val="1057"/>
              </a:spcAft>
              <a:buBlip>
                <a:blip r:embed="rId8"/>
              </a:buBlip>
            </a:pPr>
            <a:r>
              <a:rPr b="0" lang="en-IN" sz="2200" spc="-1" strike="noStrike">
                <a:solidFill>
                  <a:srgbClr val="2c3e50"/>
                </a:solidFill>
                <a:latin typeface="Source Sans Pro Semibold"/>
                <a:ea typeface="DejaVu Sans"/>
              </a:rPr>
              <a:t>Baudrate:9600,19200,28800,38400,57600(default is 57600)</a:t>
            </a:r>
            <a:endParaRPr b="0" lang="en-IN" sz="2200" spc="-1" strike="noStrike">
              <a:latin typeface="Arial"/>
            </a:endParaRPr>
          </a:p>
          <a:p>
            <a:pPr marL="432000" indent="-314640">
              <a:lnSpc>
                <a:spcPct val="100000"/>
              </a:lnSpc>
              <a:spcAft>
                <a:spcPts val="1057"/>
              </a:spcAft>
              <a:buBlip>
                <a:blip r:embed="rId9"/>
              </a:buBlip>
            </a:pPr>
            <a:r>
              <a:rPr b="0" lang="en-IN" sz="2200" spc="-1" strike="noStrike">
                <a:solidFill>
                  <a:srgbClr val="2c3e50"/>
                </a:solidFill>
                <a:latin typeface="Source Sans Pro Semibold"/>
                <a:ea typeface="DejaVu Sans"/>
              </a:rPr>
              <a:t> </a:t>
            </a:r>
            <a:r>
              <a:rPr b="0" lang="en-IN" sz="2200" spc="-1" strike="noStrike">
                <a:solidFill>
                  <a:srgbClr val="2c3e50"/>
                </a:solidFill>
                <a:latin typeface="Source Sans Pro Semibold"/>
                <a:ea typeface="DejaVu Sans"/>
              </a:rPr>
              <a:t>working temperature rating:-20c to +50c</a:t>
            </a:r>
            <a:endParaRPr b="0" lang="en-IN" sz="2200" spc="-1" strike="noStrike">
              <a:latin typeface="Arial"/>
            </a:endParaRPr>
          </a:p>
          <a:p>
            <a:pPr marL="432000" indent="-314640">
              <a:lnSpc>
                <a:spcPct val="100000"/>
              </a:lnSpc>
              <a:spcAft>
                <a:spcPts val="1057"/>
              </a:spcAft>
              <a:buBlip>
                <a:blip r:embed="rId10"/>
              </a:buBlip>
            </a:pPr>
            <a:r>
              <a:rPr b="0" lang="en-IN" sz="2200" spc="-1" strike="noStrike">
                <a:solidFill>
                  <a:srgbClr val="2c3e50"/>
                </a:solidFill>
                <a:latin typeface="Source Sans Pro Semibold"/>
                <a:ea typeface="DejaVu Sans"/>
              </a:rPr>
              <a:t>working humidity:40%-85%RH</a:t>
            </a:r>
            <a:endParaRPr b="0" lang="en-IN" sz="2200" spc="-1" strike="noStrike">
              <a:latin typeface="Arial"/>
            </a:endParaRPr>
          </a:p>
          <a:p>
            <a:pPr marL="432000" indent="-314640">
              <a:lnSpc>
                <a:spcPct val="100000"/>
              </a:lnSpc>
              <a:spcAft>
                <a:spcPts val="1057"/>
              </a:spcAft>
              <a:buBlip>
                <a:blip r:embed="rId11"/>
              </a:buBlip>
            </a:pPr>
            <a:r>
              <a:rPr b="0" lang="en-IN" sz="2200" spc="-1" strike="noStrike">
                <a:solidFill>
                  <a:srgbClr val="2c3e50"/>
                </a:solidFill>
                <a:latin typeface="Source Sans Pro Semibold"/>
                <a:ea typeface="DejaVu Sans"/>
              </a:rPr>
              <a:t>Full dimensions:56x20x21.5mm</a:t>
            </a:r>
            <a:endParaRPr b="0" lang="en-IN" sz="2200" spc="-1" strike="noStrike">
              <a:latin typeface="Arial"/>
            </a:endParaRPr>
          </a:p>
          <a:p>
            <a:pPr marL="432000" indent="-314640">
              <a:lnSpc>
                <a:spcPct val="100000"/>
              </a:lnSpc>
              <a:spcAft>
                <a:spcPts val="1057"/>
              </a:spcAft>
              <a:buBlip>
                <a:blip r:embed="rId12"/>
              </a:buBlip>
            </a:pPr>
            <a:r>
              <a:rPr b="0" lang="en-IN" sz="2200" spc="-1" strike="noStrike">
                <a:solidFill>
                  <a:srgbClr val="2c3e50"/>
                </a:solidFill>
                <a:latin typeface="Source Sans Pro Semibold"/>
                <a:ea typeface="DejaVu Sans"/>
              </a:rPr>
              <a:t>weight:20 grams</a:t>
            </a:r>
            <a:endParaRPr b="0" lang="en-IN" sz="2200" spc="-1" strike="noStrike">
              <a:latin typeface="Arial"/>
            </a:endParaRPr>
          </a:p>
        </p:txBody>
      </p:sp>
    </p:spTree>
  </p:cSld>
  <p:transition spd="med">
    <p:split dir="in" orient="horz"/>
  </p:transition>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Linear Solenoid 12V DC</a:t>
            </a:r>
            <a:endParaRPr b="0" lang="en-IN" sz="2700" spc="-1" strike="noStrike">
              <a:latin typeface="Arial"/>
            </a:endParaRPr>
          </a:p>
        </p:txBody>
      </p:sp>
      <p:sp>
        <p:nvSpPr>
          <p:cNvPr id="352"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57"/>
              </a:spcAft>
              <a:buClr>
                <a:srgbClr val="000000"/>
              </a:buClr>
              <a:buSzPct val="45000"/>
              <a:buFont typeface="Wingdings" charset="2"/>
              <a:buChar char=""/>
            </a:pPr>
            <a:r>
              <a:rPr b="0" lang="en-IN" sz="2400" spc="-1" strike="noStrike">
                <a:solidFill>
                  <a:srgbClr val="2c3e50"/>
                </a:solidFill>
                <a:latin typeface="Times New Romans"/>
                <a:ea typeface="DejaVu Sans"/>
              </a:rPr>
              <a:t>It converts electrical energy into mechanical work.</a:t>
            </a:r>
            <a:endParaRPr b="0" lang="en-IN" sz="2400" spc="-1" strike="noStrike">
              <a:latin typeface="Arial"/>
            </a:endParaRPr>
          </a:p>
          <a:p>
            <a:pPr marL="432000" indent="-314640">
              <a:lnSpc>
                <a:spcPct val="100000"/>
              </a:lnSpc>
              <a:spcAft>
                <a:spcPts val="1057"/>
              </a:spcAft>
              <a:buClr>
                <a:srgbClr val="000000"/>
              </a:buClr>
              <a:buSzPct val="45000"/>
              <a:buFont typeface="Wingdings" charset="2"/>
              <a:buChar char=""/>
            </a:pPr>
            <a:r>
              <a:rPr b="0" lang="en-IN" sz="2400" spc="-1" strike="noStrike">
                <a:solidFill>
                  <a:srgbClr val="2c3e50"/>
                </a:solidFill>
                <a:latin typeface="Times New Romans"/>
                <a:ea typeface="DejaVu Sans"/>
              </a:rPr>
              <a:t>It is a electrical locking and unlocking lock in the power on mode.</a:t>
            </a:r>
            <a:endParaRPr b="0" lang="en-IN" sz="2400" spc="-1" strike="noStrike">
              <a:latin typeface="Arial"/>
            </a:endParaRPr>
          </a:p>
          <a:p>
            <a:pPr marL="432000" indent="-314640">
              <a:lnSpc>
                <a:spcPct val="100000"/>
              </a:lnSpc>
              <a:spcAft>
                <a:spcPts val="1057"/>
              </a:spcAft>
              <a:buClr>
                <a:srgbClr val="000000"/>
              </a:buClr>
              <a:buSzPct val="45000"/>
              <a:buFont typeface="Wingdings" charset="2"/>
              <a:buChar char=""/>
            </a:pPr>
            <a:r>
              <a:rPr b="0" lang="en-IN" sz="2400" spc="-1" strike="noStrike">
                <a:solidFill>
                  <a:srgbClr val="2c3e50"/>
                </a:solidFill>
                <a:latin typeface="Times New Romans"/>
                <a:ea typeface="DejaVu Sans"/>
              </a:rPr>
              <a:t>It requires more current to convert electrical energy into mechanical work.</a:t>
            </a:r>
            <a:endParaRPr b="0" lang="en-IN" sz="2400" spc="-1" strike="noStrike">
              <a:latin typeface="Arial"/>
            </a:endParaRPr>
          </a:p>
          <a:p>
            <a:pPr>
              <a:lnSpc>
                <a:spcPct val="100000"/>
              </a:lnSpc>
              <a:spcAft>
                <a:spcPts val="1057"/>
              </a:spcAft>
            </a:pPr>
            <a:endParaRPr b="0" lang="en-IN" sz="2400" spc="-1" strike="noStrike">
              <a:latin typeface="Arial"/>
            </a:endParaRPr>
          </a:p>
        </p:txBody>
      </p:sp>
      <p:pic>
        <p:nvPicPr>
          <p:cNvPr id="353" name="" descr=""/>
          <p:cNvPicPr/>
          <p:nvPr/>
        </p:nvPicPr>
        <p:blipFill>
          <a:blip r:embed="rId1"/>
          <a:srcRect l="15156" t="11778" r="9" b="12812"/>
          <a:stretch/>
        </p:blipFill>
        <p:spPr>
          <a:xfrm>
            <a:off x="7128000" y="3240000"/>
            <a:ext cx="2582280" cy="2294280"/>
          </a:xfrm>
          <a:prstGeom prst="rect">
            <a:avLst/>
          </a:prstGeom>
          <a:ln>
            <a:noFill/>
          </a:ln>
        </p:spPr>
      </p:pic>
    </p:spTree>
  </p:cSld>
  <p:transition spd="med">
    <p:wipe dir="u"/>
  </p:transition>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Linear Solenoid 12V DC Specifications</a:t>
            </a:r>
            <a:endParaRPr b="0" lang="en-IN" sz="2700" spc="-1" strike="noStrike">
              <a:latin typeface="Arial"/>
            </a:endParaRPr>
          </a:p>
        </p:txBody>
      </p:sp>
      <p:sp>
        <p:nvSpPr>
          <p:cNvPr id="355"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57"/>
              </a:spcAft>
              <a:buBlip>
                <a:blip r:embed="rId1"/>
              </a:buBlip>
            </a:pPr>
            <a:r>
              <a:rPr b="0" lang="en-IN" sz="2400" spc="-1" strike="noStrike">
                <a:solidFill>
                  <a:srgbClr val="2c3e50"/>
                </a:solidFill>
                <a:latin typeface="Source Sans Pro Semibold"/>
                <a:ea typeface="DejaVu Sans"/>
              </a:rPr>
              <a:t>Stroke up to 30mm(depending on type).</a:t>
            </a:r>
            <a:endParaRPr b="0" lang="en-IN" sz="2400" spc="-1" strike="noStrike">
              <a:latin typeface="Arial"/>
            </a:endParaRPr>
          </a:p>
          <a:p>
            <a:pPr marL="432000" indent="-314640">
              <a:lnSpc>
                <a:spcPct val="100000"/>
              </a:lnSpc>
              <a:spcAft>
                <a:spcPts val="1057"/>
              </a:spcAft>
              <a:buBlip>
                <a:blip r:embed="rId2"/>
              </a:buBlip>
            </a:pPr>
            <a:r>
              <a:rPr b="0" lang="en-IN" sz="2400" spc="-1" strike="noStrike">
                <a:solidFill>
                  <a:srgbClr val="2c3e50"/>
                </a:solidFill>
                <a:latin typeface="Source Sans Pro Semibold"/>
                <a:ea typeface="DejaVu Sans"/>
              </a:rPr>
              <a:t>Holding force up to 2,000N(in end position,energized).</a:t>
            </a:r>
            <a:endParaRPr b="0" lang="en-IN" sz="2400" spc="-1" strike="noStrike">
              <a:latin typeface="Arial"/>
            </a:endParaRPr>
          </a:p>
          <a:p>
            <a:pPr marL="432000" indent="-314640">
              <a:lnSpc>
                <a:spcPct val="100000"/>
              </a:lnSpc>
              <a:spcAft>
                <a:spcPts val="1057"/>
              </a:spcAft>
              <a:buBlip>
                <a:blip r:embed="rId3"/>
              </a:buBlip>
            </a:pPr>
            <a:r>
              <a:rPr b="0" lang="en-IN" sz="2400" spc="-1" strike="noStrike">
                <a:solidFill>
                  <a:srgbClr val="2c3e50"/>
                </a:solidFill>
                <a:latin typeface="Source Sans Pro Semibold"/>
                <a:ea typeface="DejaVu Sans"/>
              </a:rPr>
              <a:t>High lifetime:up to 50 million cycles and more.</a:t>
            </a:r>
            <a:endParaRPr b="0" lang="en-IN" sz="2400" spc="-1" strike="noStrike">
              <a:latin typeface="Arial"/>
            </a:endParaRPr>
          </a:p>
          <a:p>
            <a:pPr marL="432000" indent="-314640">
              <a:lnSpc>
                <a:spcPct val="100000"/>
              </a:lnSpc>
              <a:spcAft>
                <a:spcPts val="1057"/>
              </a:spcAft>
              <a:buBlip>
                <a:blip r:embed="rId4"/>
              </a:buBlip>
            </a:pPr>
            <a:r>
              <a:rPr b="0" lang="en-IN" sz="2400" spc="-1" strike="noStrike">
                <a:solidFill>
                  <a:srgbClr val="2c3e50"/>
                </a:solidFill>
                <a:latin typeface="Source Sans Pro Semibold"/>
                <a:ea typeface="DejaVu Sans"/>
              </a:rPr>
              <a:t>Fast response time:switching time&lt;5ms possible(depending on size).</a:t>
            </a:r>
            <a:endParaRPr b="0" lang="en-IN" sz="2400" spc="-1" strike="noStrike">
              <a:latin typeface="Arial"/>
            </a:endParaRPr>
          </a:p>
          <a:p>
            <a:pPr marL="432000" indent="-314640">
              <a:lnSpc>
                <a:spcPct val="100000"/>
              </a:lnSpc>
              <a:spcAft>
                <a:spcPts val="1057"/>
              </a:spcAft>
              <a:buBlip>
                <a:blip r:embed="rId5"/>
              </a:buBlip>
            </a:pPr>
            <a:r>
              <a:rPr b="0" lang="en-IN" sz="2400" spc="-1" strike="noStrike">
                <a:solidFill>
                  <a:srgbClr val="2c3e50"/>
                </a:solidFill>
                <a:latin typeface="Source Sans Pro Semibold"/>
                <a:ea typeface="DejaVu Sans"/>
              </a:rPr>
              <a:t>Standarad sizes from 11mm to 874mm diameter</a:t>
            </a:r>
            <a:endParaRPr b="0" lang="en-IN" sz="2400" spc="-1" strike="noStrike">
              <a:latin typeface="Arial"/>
            </a:endParaRPr>
          </a:p>
        </p:txBody>
      </p:sp>
    </p:spTree>
  </p:cSld>
  <p:transition spd="med">
    <p:push dir="d"/>
  </p:transition>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Single Channel Relay</a:t>
            </a:r>
            <a:endParaRPr b="0" lang="en-IN" sz="2700" spc="-1" strike="noStrike">
              <a:latin typeface="Arial"/>
            </a:endParaRPr>
          </a:p>
        </p:txBody>
      </p:sp>
      <p:sp>
        <p:nvSpPr>
          <p:cNvPr id="357" name="CustomShape 2"/>
          <p:cNvSpPr/>
          <p:nvPr/>
        </p:nvSpPr>
        <p:spPr>
          <a:xfrm>
            <a:off x="504000" y="1368000"/>
            <a:ext cx="9062640" cy="3278880"/>
          </a:xfrm>
          <a:prstGeom prst="rect">
            <a:avLst/>
          </a:prstGeom>
          <a:noFill/>
          <a:ln>
            <a:noFill/>
          </a:ln>
        </p:spPr>
        <p:style>
          <a:lnRef idx="0"/>
          <a:fillRef idx="0"/>
          <a:effectRef idx="0"/>
          <a:fontRef idx="minor"/>
        </p:style>
        <p:txBody>
          <a:bodyPr lIns="0" rIns="0" tIns="0" bIns="0">
            <a:normAutofit/>
          </a:bodyPr>
          <a:p>
            <a:pPr>
              <a:lnSpc>
                <a:spcPct val="100000"/>
              </a:lnSpc>
              <a:spcAft>
                <a:spcPts val="1057"/>
              </a:spcAft>
            </a:pPr>
            <a:r>
              <a:rPr b="0" lang="en-IN" sz="2400" spc="-1" strike="noStrike">
                <a:solidFill>
                  <a:srgbClr val="2c3e50"/>
                </a:solidFill>
                <a:latin typeface="Ubuntu"/>
                <a:ea typeface="Ubuntu"/>
              </a:rPr>
              <a:t></a:t>
            </a:r>
            <a:r>
              <a:rPr b="0" lang="en-IN" sz="2400" spc="-1" strike="noStrike">
                <a:solidFill>
                  <a:srgbClr val="2c3e50"/>
                </a:solidFill>
                <a:latin typeface="Times New Romans"/>
                <a:ea typeface="DejaVu Sans"/>
              </a:rPr>
              <a:t>It is a electromechanical device</a:t>
            </a:r>
            <a:endParaRPr b="0" lang="en-IN" sz="2400" spc="-1" strike="noStrike">
              <a:latin typeface="Arial"/>
            </a:endParaRPr>
          </a:p>
          <a:p>
            <a:pPr>
              <a:lnSpc>
                <a:spcPct val="100000"/>
              </a:lnSpc>
              <a:spcAft>
                <a:spcPts val="1057"/>
              </a:spcAft>
            </a:pPr>
            <a:r>
              <a:rPr b="0" lang="en-IN" sz="2400" spc="-1" strike="noStrike">
                <a:solidFill>
                  <a:srgbClr val="2c3e50"/>
                </a:solidFill>
                <a:latin typeface="Ubuntu"/>
                <a:ea typeface="Ubuntu"/>
              </a:rPr>
              <a:t></a:t>
            </a:r>
            <a:r>
              <a:rPr b="0" lang="en-IN" sz="2400" spc="-1" strike="noStrike">
                <a:solidFill>
                  <a:srgbClr val="2c3e50"/>
                </a:solidFill>
                <a:latin typeface="Times New Romans"/>
                <a:ea typeface="DejaVu Sans"/>
              </a:rPr>
              <a:t>It acts as indicators sometimes</a:t>
            </a:r>
            <a:endParaRPr b="0" lang="en-IN" sz="2400" spc="-1" strike="noStrike">
              <a:latin typeface="Arial"/>
            </a:endParaRPr>
          </a:p>
          <a:p>
            <a:pPr>
              <a:lnSpc>
                <a:spcPct val="100000"/>
              </a:lnSpc>
              <a:spcAft>
                <a:spcPts val="1057"/>
              </a:spcAft>
            </a:pPr>
            <a:r>
              <a:rPr b="0" lang="en-IN" sz="2400" spc="-1" strike="noStrike">
                <a:solidFill>
                  <a:srgbClr val="2c3e50"/>
                </a:solidFill>
                <a:latin typeface="Ubuntu"/>
                <a:ea typeface="Ubuntu"/>
              </a:rPr>
              <a:t></a:t>
            </a:r>
            <a:r>
              <a:rPr b="0" lang="en-IN" sz="2400" spc="-1" strike="noStrike">
                <a:solidFill>
                  <a:srgbClr val="2c3e50"/>
                </a:solidFill>
                <a:latin typeface="Times New Romans"/>
                <a:ea typeface="DejaVu Sans"/>
              </a:rPr>
              <a:t>It is used to control high </a:t>
            </a:r>
            <a:endParaRPr b="0" lang="en-IN" sz="2400" spc="-1" strike="noStrike">
              <a:latin typeface="Arial"/>
            </a:endParaRPr>
          </a:p>
          <a:p>
            <a:pPr>
              <a:lnSpc>
                <a:spcPct val="100000"/>
              </a:lnSpc>
              <a:spcAft>
                <a:spcPts val="1057"/>
              </a:spcAft>
            </a:pPr>
            <a:r>
              <a:rPr b="0" lang="en-IN" sz="2400" spc="-1" strike="noStrike">
                <a:solidFill>
                  <a:srgbClr val="2c3e50"/>
                </a:solidFill>
                <a:latin typeface="Times New Romans"/>
                <a:ea typeface="DejaVu Sans"/>
              </a:rPr>
              <a:t>	</a:t>
            </a:r>
            <a:r>
              <a:rPr b="0" lang="en-IN" sz="2400" spc="-1" strike="noStrike">
                <a:solidFill>
                  <a:srgbClr val="2c3e50"/>
                </a:solidFill>
                <a:latin typeface="Times New Romans"/>
                <a:ea typeface="DejaVu Sans"/>
              </a:rPr>
              <a:t>voltage,high current load such as </a:t>
            </a:r>
            <a:endParaRPr b="0" lang="en-IN" sz="2400" spc="-1" strike="noStrike">
              <a:latin typeface="Arial"/>
            </a:endParaRPr>
          </a:p>
          <a:p>
            <a:pPr>
              <a:lnSpc>
                <a:spcPct val="100000"/>
              </a:lnSpc>
              <a:spcAft>
                <a:spcPts val="1057"/>
              </a:spcAft>
            </a:pPr>
            <a:r>
              <a:rPr b="0" lang="en-IN" sz="2400" spc="-1" strike="noStrike">
                <a:solidFill>
                  <a:srgbClr val="2c3e50"/>
                </a:solidFill>
                <a:latin typeface="Times New Romans"/>
                <a:ea typeface="DejaVu Sans"/>
              </a:rPr>
              <a:t>	</a:t>
            </a:r>
            <a:r>
              <a:rPr b="0" lang="en-IN" sz="2400" spc="-1" strike="noStrike">
                <a:solidFill>
                  <a:srgbClr val="2c3e50"/>
                </a:solidFill>
                <a:latin typeface="Times New Romans"/>
                <a:ea typeface="DejaVu Sans"/>
              </a:rPr>
              <a:t>motor,solenoid..etc</a:t>
            </a:r>
            <a:endParaRPr b="0" lang="en-IN" sz="2400" spc="-1" strike="noStrike">
              <a:latin typeface="Arial"/>
            </a:endParaRPr>
          </a:p>
          <a:p>
            <a:pPr>
              <a:lnSpc>
                <a:spcPct val="100000"/>
              </a:lnSpc>
              <a:spcAft>
                <a:spcPts val="1057"/>
              </a:spcAft>
            </a:pPr>
            <a:r>
              <a:rPr b="0" lang="en-IN" sz="2400" spc="-1" strike="noStrike">
                <a:solidFill>
                  <a:srgbClr val="2c3e50"/>
                </a:solidFill>
                <a:latin typeface="Ubuntu"/>
                <a:ea typeface="Ubuntu"/>
              </a:rPr>
              <a:t></a:t>
            </a:r>
            <a:r>
              <a:rPr b="0" lang="en-IN" sz="2400" spc="-1" strike="noStrike">
                <a:solidFill>
                  <a:srgbClr val="2c3e50"/>
                </a:solidFill>
                <a:latin typeface="Times New Romans"/>
                <a:ea typeface="DejaVu Sans"/>
              </a:rPr>
              <a:t>Single channel relay module is used to control </a:t>
            </a:r>
            <a:endParaRPr b="0" lang="en-IN" sz="2400" spc="-1" strike="noStrike">
              <a:latin typeface="Arial"/>
            </a:endParaRPr>
          </a:p>
          <a:p>
            <a:pPr>
              <a:lnSpc>
                <a:spcPct val="100000"/>
              </a:lnSpc>
              <a:spcAft>
                <a:spcPts val="1057"/>
              </a:spcAft>
            </a:pPr>
            <a:r>
              <a:rPr b="0" lang="en-IN" sz="2400" spc="-1" strike="noStrike">
                <a:solidFill>
                  <a:srgbClr val="2c3e50"/>
                </a:solidFill>
                <a:latin typeface="Times New Romans"/>
                <a:ea typeface="DejaVu Sans"/>
              </a:rPr>
              <a:t>   </a:t>
            </a:r>
            <a:r>
              <a:rPr b="0" lang="en-IN" sz="2400" spc="-1" strike="noStrike">
                <a:solidFill>
                  <a:srgbClr val="2c3e50"/>
                </a:solidFill>
                <a:latin typeface="Times New Romans"/>
                <a:ea typeface="DejaVu Sans"/>
              </a:rPr>
              <a:t>high voltage,high current load such as motor,solenoid                      values,lamps and AC loads.</a:t>
            </a:r>
            <a:endParaRPr b="0" lang="en-IN" sz="2400" spc="-1" strike="noStrike">
              <a:latin typeface="Arial"/>
            </a:endParaRPr>
          </a:p>
        </p:txBody>
      </p:sp>
      <p:pic>
        <p:nvPicPr>
          <p:cNvPr id="358" name="" descr=""/>
          <p:cNvPicPr/>
          <p:nvPr/>
        </p:nvPicPr>
        <p:blipFill>
          <a:blip r:embed="rId1"/>
          <a:srcRect l="11329" t="11159" r="5499" b="17056"/>
          <a:stretch/>
        </p:blipFill>
        <p:spPr>
          <a:xfrm>
            <a:off x="6336000" y="513000"/>
            <a:ext cx="3158640" cy="2726280"/>
          </a:xfrm>
          <a:prstGeom prst="rect">
            <a:avLst/>
          </a:prstGeom>
          <a:ln>
            <a:noFill/>
          </a:ln>
        </p:spPr>
      </p:pic>
    </p:spTree>
  </p:cSld>
  <p:transition spd="med">
    <p:random/>
  </p:transition>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Single Channel Relay Specifications</a:t>
            </a:r>
            <a:endParaRPr b="0" lang="en-IN" sz="2700" spc="-1" strike="noStrike">
              <a:latin typeface="Arial"/>
            </a:endParaRPr>
          </a:p>
        </p:txBody>
      </p:sp>
      <p:sp>
        <p:nvSpPr>
          <p:cNvPr id="360"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57"/>
              </a:spcAft>
              <a:buBlip>
                <a:blip r:embed="rId1"/>
              </a:buBlip>
            </a:pPr>
            <a:r>
              <a:rPr b="0" lang="en-IN" sz="2400" spc="-1" strike="noStrike">
                <a:solidFill>
                  <a:srgbClr val="2c3e50"/>
                </a:solidFill>
                <a:latin typeface="Source Sans Pro Semibold"/>
                <a:ea typeface="DejaVu Sans"/>
              </a:rPr>
              <a:t>Supply voltage-3.75v to 6v</a:t>
            </a:r>
            <a:endParaRPr b="0" lang="en-IN" sz="2400" spc="-1" strike="noStrike">
              <a:latin typeface="Arial"/>
            </a:endParaRPr>
          </a:p>
          <a:p>
            <a:pPr marL="432000" indent="-314640">
              <a:lnSpc>
                <a:spcPct val="100000"/>
              </a:lnSpc>
              <a:spcAft>
                <a:spcPts val="1057"/>
              </a:spcAft>
              <a:buBlip>
                <a:blip r:embed="rId2"/>
              </a:buBlip>
            </a:pPr>
            <a:r>
              <a:rPr b="0" lang="en-IN" sz="2400" spc="-1" strike="noStrike">
                <a:solidFill>
                  <a:srgbClr val="2c3e50"/>
                </a:solidFill>
                <a:latin typeface="Source Sans Pro Semibold"/>
                <a:ea typeface="DejaVu Sans"/>
              </a:rPr>
              <a:t>Quiescent current:2mA</a:t>
            </a:r>
            <a:endParaRPr b="0" lang="en-IN" sz="2400" spc="-1" strike="noStrike">
              <a:latin typeface="Arial"/>
            </a:endParaRPr>
          </a:p>
          <a:p>
            <a:pPr marL="432000" indent="-314640">
              <a:lnSpc>
                <a:spcPct val="100000"/>
              </a:lnSpc>
              <a:spcAft>
                <a:spcPts val="1057"/>
              </a:spcAft>
              <a:buBlip>
                <a:blip r:embed="rId3"/>
              </a:buBlip>
            </a:pPr>
            <a:r>
              <a:rPr b="0" lang="en-IN" sz="2400" spc="-1" strike="noStrike">
                <a:solidFill>
                  <a:srgbClr val="2c3e50"/>
                </a:solidFill>
                <a:latin typeface="Source Sans Pro Semibold"/>
                <a:ea typeface="DejaVu Sans"/>
              </a:rPr>
              <a:t>Current when the relay is active:70mA</a:t>
            </a:r>
            <a:endParaRPr b="0" lang="en-IN" sz="2400" spc="-1" strike="noStrike">
              <a:latin typeface="Arial"/>
            </a:endParaRPr>
          </a:p>
          <a:p>
            <a:pPr marL="432000" indent="-314640">
              <a:lnSpc>
                <a:spcPct val="100000"/>
              </a:lnSpc>
              <a:spcAft>
                <a:spcPts val="1057"/>
              </a:spcAft>
              <a:buBlip>
                <a:blip r:embed="rId4"/>
              </a:buBlip>
            </a:pPr>
            <a:r>
              <a:rPr b="0" lang="en-IN" sz="2400" spc="-1" strike="noStrike">
                <a:solidFill>
                  <a:srgbClr val="2c3e50"/>
                </a:solidFill>
                <a:latin typeface="Source Sans Pro Semibold"/>
                <a:ea typeface="DejaVu Sans"/>
              </a:rPr>
              <a:t>Relay maximum contact voltage-250VAC or 30VDC</a:t>
            </a:r>
            <a:endParaRPr b="0" lang="en-IN" sz="2400" spc="-1" strike="noStrike">
              <a:latin typeface="Arial"/>
            </a:endParaRPr>
          </a:p>
          <a:p>
            <a:pPr marL="432000" indent="-314640">
              <a:lnSpc>
                <a:spcPct val="100000"/>
              </a:lnSpc>
              <a:spcAft>
                <a:spcPts val="1057"/>
              </a:spcAft>
              <a:buBlip>
                <a:blip r:embed="rId5"/>
              </a:buBlip>
            </a:pPr>
            <a:r>
              <a:rPr b="0" lang="en-IN" sz="2400" spc="-1" strike="noStrike">
                <a:solidFill>
                  <a:srgbClr val="2c3e50"/>
                </a:solidFill>
                <a:latin typeface="Source Sans Pro Semibold"/>
                <a:ea typeface="DejaVu Sans"/>
              </a:rPr>
              <a:t>Relay maximum current-10A</a:t>
            </a:r>
            <a:endParaRPr b="0" lang="en-IN" sz="2400" spc="-1" strike="noStrike">
              <a:latin typeface="Arial"/>
            </a:endParaRPr>
          </a:p>
        </p:txBody>
      </p:sp>
    </p:spTree>
  </p:cSld>
  <p:transition spd="med">
    <p:wheel spokes="1"/>
  </p:transition>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Flow chart</a:t>
            </a:r>
            <a:endParaRPr b="0" lang="en-IN" sz="2700" spc="-1" strike="noStrike">
              <a:latin typeface="Arial"/>
            </a:endParaRPr>
          </a:p>
        </p:txBody>
      </p:sp>
      <p:pic>
        <p:nvPicPr>
          <p:cNvPr id="362" name="" descr=""/>
          <p:cNvPicPr/>
          <p:nvPr/>
        </p:nvPicPr>
        <p:blipFill>
          <a:blip r:embed="rId1"/>
          <a:srcRect l="38501" t="26969" r="44931" b="26383"/>
          <a:stretch/>
        </p:blipFill>
        <p:spPr>
          <a:xfrm>
            <a:off x="1080000" y="1296000"/>
            <a:ext cx="2510280" cy="4021560"/>
          </a:xfrm>
          <a:prstGeom prst="rect">
            <a:avLst/>
          </a:prstGeom>
          <a:ln>
            <a:noFill/>
          </a:ln>
        </p:spPr>
      </p:pic>
      <p:pic>
        <p:nvPicPr>
          <p:cNvPr id="363" name="" descr=""/>
          <p:cNvPicPr/>
          <p:nvPr/>
        </p:nvPicPr>
        <p:blipFill>
          <a:blip r:embed="rId2"/>
          <a:srcRect l="37793" t="23853" r="43382" b="54670"/>
          <a:stretch/>
        </p:blipFill>
        <p:spPr>
          <a:xfrm>
            <a:off x="5616360" y="288000"/>
            <a:ext cx="3374280" cy="2150640"/>
          </a:xfrm>
          <a:prstGeom prst="rect">
            <a:avLst/>
          </a:prstGeom>
          <a:ln>
            <a:noFill/>
          </a:ln>
        </p:spPr>
      </p:pic>
      <p:pic>
        <p:nvPicPr>
          <p:cNvPr id="364" name="" descr=""/>
          <p:cNvPicPr/>
          <p:nvPr/>
        </p:nvPicPr>
        <p:blipFill>
          <a:blip r:embed="rId3"/>
          <a:srcRect l="38501" t="27136" r="34162" b="31993"/>
          <a:stretch/>
        </p:blipFill>
        <p:spPr>
          <a:xfrm>
            <a:off x="6193080" y="2384280"/>
            <a:ext cx="3661560" cy="3078360"/>
          </a:xfrm>
          <a:prstGeom prst="rect">
            <a:avLst/>
          </a:prstGeom>
          <a:ln>
            <a:noFill/>
          </a:ln>
        </p:spPr>
      </p:pic>
    </p:spTree>
  </p:cSld>
  <p:transition spd="med">
    <p:split dir="in" orient="horz"/>
  </p:transition>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504000" y="432000"/>
            <a:ext cx="7190640" cy="530640"/>
          </a:xfrm>
          <a:prstGeom prst="rect">
            <a:avLst/>
          </a:prstGeom>
          <a:noFill/>
          <a:ln>
            <a:noFill/>
          </a:ln>
        </p:spPr>
        <p:style>
          <a:lnRef idx="0"/>
          <a:fillRef idx="0"/>
          <a:effectRef idx="0"/>
          <a:fontRef idx="minor"/>
        </p:style>
        <p:txBody>
          <a:bodyPr lIns="0" rIns="0" tIns="0" bIns="0" anchor="ctr"/>
          <a:p>
            <a:pPr>
              <a:lnSpc>
                <a:spcPct val="100000"/>
              </a:lnSpc>
            </a:pPr>
            <a:r>
              <a:rPr b="0" lang="en-IN" sz="2700" spc="-1" strike="noStrike">
                <a:solidFill>
                  <a:srgbClr val="000000"/>
                </a:solidFill>
                <a:latin typeface="Times New Romans"/>
                <a:ea typeface="DejaVu Sans"/>
              </a:rPr>
              <a:t>Circuit Diagram</a:t>
            </a:r>
            <a:endParaRPr b="0" lang="en-IN" sz="2700" spc="-1" strike="noStrike">
              <a:latin typeface="Arial"/>
            </a:endParaRPr>
          </a:p>
        </p:txBody>
      </p:sp>
      <p:pic>
        <p:nvPicPr>
          <p:cNvPr id="366" name="" descr=""/>
          <p:cNvPicPr/>
          <p:nvPr/>
        </p:nvPicPr>
        <p:blipFill>
          <a:blip r:embed="rId1"/>
          <a:stretch/>
        </p:blipFill>
        <p:spPr>
          <a:xfrm>
            <a:off x="1656000" y="1368000"/>
            <a:ext cx="7406640" cy="3806640"/>
          </a:xfrm>
          <a:prstGeom prst="rect">
            <a:avLst/>
          </a:prstGeom>
          <a:ln>
            <a:noFill/>
          </a:ln>
        </p:spPr>
      </p:pic>
    </p:spTree>
  </p:cSld>
  <p:transition spd="med">
    <p:cover dir="d"/>
  </p:transition>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504000" y="432000"/>
            <a:ext cx="7190640" cy="530640"/>
          </a:xfrm>
          <a:prstGeom prst="rect">
            <a:avLst/>
          </a:prstGeom>
          <a:noFill/>
          <a:ln>
            <a:noFill/>
          </a:ln>
        </p:spPr>
        <p:style>
          <a:lnRef idx="0"/>
          <a:fillRef idx="0"/>
          <a:effectRef idx="0"/>
          <a:fontRef idx="minor"/>
        </p:style>
        <p:txBody>
          <a:bodyPr lIns="0" rIns="0" tIns="0" bIns="0" anchor="ctr"/>
          <a:p>
            <a:pPr>
              <a:lnSpc>
                <a:spcPct val="100000"/>
              </a:lnSpc>
            </a:pPr>
            <a:r>
              <a:rPr b="0" lang="en-IN" sz="2700" spc="-1" strike="noStrike">
                <a:solidFill>
                  <a:srgbClr val="000000"/>
                </a:solidFill>
                <a:latin typeface="Times New Romans"/>
                <a:ea typeface="DejaVu Sans"/>
              </a:rPr>
              <a:t>Contents</a:t>
            </a:r>
            <a:endParaRPr b="0" lang="en-IN" sz="2700" spc="-1" strike="noStrike">
              <a:latin typeface="Arial"/>
            </a:endParaRPr>
          </a:p>
        </p:txBody>
      </p:sp>
      <p:sp>
        <p:nvSpPr>
          <p:cNvPr id="317" name="CustomShape 2"/>
          <p:cNvSpPr/>
          <p:nvPr/>
        </p:nvSpPr>
        <p:spPr>
          <a:xfrm>
            <a:off x="504000" y="1368000"/>
            <a:ext cx="9062640" cy="327888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60"/>
              </a:spcAft>
              <a:buClr>
                <a:srgbClr val="99cc66"/>
              </a:buClr>
              <a:buSzPct val="45000"/>
              <a:buFont typeface="Wingdings" charset="2"/>
              <a:buChar char=""/>
            </a:pPr>
            <a:r>
              <a:rPr b="0" lang="en-IN" sz="2400" spc="-1" strike="noStrike">
                <a:solidFill>
                  <a:srgbClr val="000000"/>
                </a:solidFill>
                <a:latin typeface="Times New Romans"/>
                <a:ea typeface="DejaVu Sans"/>
              </a:rPr>
              <a:t>Introduction</a:t>
            </a:r>
            <a:endParaRPr b="0" lang="en-IN" sz="2400" spc="-1" strike="noStrike">
              <a:latin typeface="Arial"/>
            </a:endParaRPr>
          </a:p>
          <a:p>
            <a:pPr marL="432000" indent="-314640">
              <a:lnSpc>
                <a:spcPct val="100000"/>
              </a:lnSpc>
              <a:spcAft>
                <a:spcPts val="1060"/>
              </a:spcAft>
              <a:buClr>
                <a:srgbClr val="99cc66"/>
              </a:buClr>
              <a:buSzPct val="45000"/>
              <a:buFont typeface="Wingdings" charset="2"/>
              <a:buChar char=""/>
            </a:pPr>
            <a:r>
              <a:rPr b="0" lang="en-IN" sz="2400" spc="-1" strike="noStrike">
                <a:solidFill>
                  <a:srgbClr val="000000"/>
                </a:solidFill>
                <a:latin typeface="Times New Romans"/>
                <a:ea typeface="DejaVu Sans"/>
              </a:rPr>
              <a:t>Components</a:t>
            </a:r>
            <a:endParaRPr b="0" lang="en-IN" sz="2400" spc="-1" strike="noStrike">
              <a:latin typeface="Arial"/>
            </a:endParaRPr>
          </a:p>
          <a:p>
            <a:pPr marL="432000" indent="-314640">
              <a:lnSpc>
                <a:spcPct val="100000"/>
              </a:lnSpc>
              <a:spcAft>
                <a:spcPts val="1060"/>
              </a:spcAft>
              <a:buClr>
                <a:srgbClr val="99cc66"/>
              </a:buClr>
              <a:buSzPct val="45000"/>
              <a:buFont typeface="Wingdings" charset="2"/>
              <a:buChar char=""/>
            </a:pPr>
            <a:r>
              <a:rPr b="0" lang="en-IN" sz="2400" spc="-1" strike="noStrike">
                <a:solidFill>
                  <a:srgbClr val="000000"/>
                </a:solidFill>
                <a:latin typeface="Times New Romans"/>
                <a:ea typeface="DejaVu Sans"/>
              </a:rPr>
              <a:t>Circuit diagram</a:t>
            </a:r>
            <a:endParaRPr b="0" lang="en-IN" sz="2400" spc="-1" strike="noStrike">
              <a:latin typeface="Arial"/>
            </a:endParaRPr>
          </a:p>
          <a:p>
            <a:pPr marL="432000" indent="-314640">
              <a:lnSpc>
                <a:spcPct val="100000"/>
              </a:lnSpc>
              <a:spcAft>
                <a:spcPts val="1060"/>
              </a:spcAft>
              <a:buClr>
                <a:srgbClr val="99cc66"/>
              </a:buClr>
              <a:buSzPct val="45000"/>
              <a:buFont typeface="Wingdings" charset="2"/>
              <a:buChar char=""/>
            </a:pPr>
            <a:r>
              <a:rPr b="0" lang="en-IN" sz="2400" spc="-1" strike="noStrike">
                <a:solidFill>
                  <a:srgbClr val="000000"/>
                </a:solidFill>
                <a:latin typeface="Times New Romans"/>
                <a:ea typeface="DejaVu Sans"/>
              </a:rPr>
              <a:t>Working</a:t>
            </a:r>
            <a:endParaRPr b="0" lang="en-IN" sz="2400" spc="-1" strike="noStrike">
              <a:latin typeface="Arial"/>
            </a:endParaRPr>
          </a:p>
          <a:p>
            <a:pPr marL="432000" indent="-314640">
              <a:lnSpc>
                <a:spcPct val="100000"/>
              </a:lnSpc>
              <a:spcAft>
                <a:spcPts val="1060"/>
              </a:spcAft>
              <a:buClr>
                <a:srgbClr val="99cc66"/>
              </a:buClr>
              <a:buSzPct val="45000"/>
              <a:buFont typeface="Wingdings" charset="2"/>
              <a:buChar char=""/>
            </a:pPr>
            <a:r>
              <a:rPr b="0" lang="en-IN" sz="2400" spc="-1" strike="noStrike">
                <a:solidFill>
                  <a:srgbClr val="000000"/>
                </a:solidFill>
                <a:latin typeface="Times New Romans"/>
                <a:ea typeface="DejaVu Sans"/>
              </a:rPr>
              <a:t>Advantages and Disadvantages</a:t>
            </a:r>
            <a:endParaRPr b="0" lang="en-IN" sz="2400" spc="-1" strike="noStrike">
              <a:latin typeface="Arial"/>
            </a:endParaRPr>
          </a:p>
          <a:p>
            <a:pPr marL="432000" indent="-314640">
              <a:lnSpc>
                <a:spcPct val="100000"/>
              </a:lnSpc>
              <a:spcAft>
                <a:spcPts val="1060"/>
              </a:spcAft>
              <a:buClr>
                <a:srgbClr val="99cc66"/>
              </a:buClr>
              <a:buSzPct val="45000"/>
              <a:buFont typeface="Wingdings" charset="2"/>
              <a:buChar char=""/>
            </a:pPr>
            <a:r>
              <a:rPr b="0" lang="en-IN" sz="2400" spc="-1" strike="noStrike">
                <a:solidFill>
                  <a:srgbClr val="000000"/>
                </a:solidFill>
                <a:latin typeface="Times New Romans"/>
                <a:ea typeface="DejaVu Sans"/>
              </a:rPr>
              <a:t>Applications and Conclusion</a:t>
            </a:r>
            <a:endParaRPr b="0" lang="en-IN" sz="2400" spc="-1" strike="noStrike">
              <a:latin typeface="Arial"/>
            </a:endParaRPr>
          </a:p>
        </p:txBody>
      </p:sp>
    </p:spTree>
  </p:cSld>
  <p:transition spd="med">
    <p:wheel spokes="1"/>
  </p:transition>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504000" y="216000"/>
            <a:ext cx="7010640" cy="926640"/>
          </a:xfrm>
          <a:prstGeom prst="rect">
            <a:avLst/>
          </a:prstGeom>
          <a:noFill/>
          <a:ln>
            <a:noFill/>
          </a:ln>
        </p:spPr>
        <p:style>
          <a:lnRef idx="0"/>
          <a:fillRef idx="0"/>
          <a:effectRef idx="0"/>
          <a:fontRef idx="minor"/>
        </p:style>
        <p:txBody>
          <a:bodyPr lIns="0" rIns="0" tIns="0" bIns="0" anchor="ctr"/>
          <a:p>
            <a:pPr>
              <a:lnSpc>
                <a:spcPct val="100000"/>
              </a:lnSpc>
            </a:pPr>
            <a:r>
              <a:rPr b="0" lang="en-IN" sz="2700" spc="-1" strike="noStrike">
                <a:solidFill>
                  <a:srgbClr val="000000"/>
                </a:solidFill>
                <a:latin typeface="Times New Romans"/>
                <a:ea typeface="DejaVu Sans"/>
              </a:rPr>
              <a:t>Circuit Diagram Explanation</a:t>
            </a:r>
            <a:endParaRPr b="0" lang="en-IN" sz="2700" spc="-1" strike="noStrike">
              <a:latin typeface="Arial"/>
            </a:endParaRPr>
          </a:p>
        </p:txBody>
      </p:sp>
      <p:sp>
        <p:nvSpPr>
          <p:cNvPr id="368" name="CustomShape 2"/>
          <p:cNvSpPr/>
          <p:nvPr/>
        </p:nvSpPr>
        <p:spPr>
          <a:xfrm>
            <a:off x="504000" y="1368000"/>
            <a:ext cx="9062640" cy="3278880"/>
          </a:xfrm>
          <a:prstGeom prst="rect">
            <a:avLst/>
          </a:prstGeom>
          <a:noFill/>
          <a:ln>
            <a:noFill/>
          </a:ln>
        </p:spPr>
        <p:style>
          <a:lnRef idx="0"/>
          <a:fillRef idx="0"/>
          <a:effectRef idx="0"/>
          <a:fontRef idx="minor"/>
        </p:style>
        <p:txBody>
          <a:bodyPr lIns="0" rIns="0" tIns="0" bIns="0">
            <a:normAutofit/>
          </a:bodyPr>
          <a:p>
            <a:pPr marL="432000" indent="-314640" algn="just">
              <a:lnSpc>
                <a:spcPct val="100000"/>
              </a:lnSpc>
              <a:spcAft>
                <a:spcPts val="1060"/>
              </a:spcAft>
              <a:buClr>
                <a:srgbClr val="99cc66"/>
              </a:buClr>
              <a:buSzPct val="45000"/>
              <a:buFont typeface="Wingdings" charset="2"/>
              <a:buChar char=""/>
            </a:pPr>
            <a:r>
              <a:rPr b="0" lang="en-IN" sz="2000" spc="-1" strike="noStrike">
                <a:solidFill>
                  <a:srgbClr val="000000"/>
                </a:solidFill>
                <a:latin typeface="Times New Romans"/>
                <a:ea typeface="DejaVu Sans"/>
              </a:rPr>
              <a:t>At first, we need to arrange and connect the circuit as shown in the figure. </a:t>
            </a:r>
            <a:endParaRPr b="0" lang="en-IN" sz="2000" spc="-1" strike="noStrike">
              <a:latin typeface="Arial"/>
            </a:endParaRPr>
          </a:p>
          <a:p>
            <a:pPr marL="432000" indent="-314640" algn="just">
              <a:lnSpc>
                <a:spcPct val="100000"/>
              </a:lnSpc>
              <a:spcAft>
                <a:spcPts val="1060"/>
              </a:spcAft>
              <a:buClr>
                <a:srgbClr val="99cc66"/>
              </a:buClr>
              <a:buSzPct val="45000"/>
              <a:buFont typeface="Wingdings" charset="2"/>
              <a:buChar char=""/>
            </a:pPr>
            <a:r>
              <a:rPr b="0" lang="en-IN" sz="2000" spc="-1" strike="noStrike">
                <a:solidFill>
                  <a:srgbClr val="000000"/>
                </a:solidFill>
                <a:latin typeface="Times New Romans"/>
                <a:ea typeface="DejaVu Sans"/>
              </a:rPr>
              <a:t>In details, we need to interface the finger print scanner to arduino by connecting transmitting and receiving pins of fingerprint scanner to arduino digital pins to establish serial communication.</a:t>
            </a:r>
            <a:endParaRPr b="0" lang="en-IN" sz="2000" spc="-1" strike="noStrike">
              <a:latin typeface="Arial"/>
            </a:endParaRPr>
          </a:p>
          <a:p>
            <a:pPr marL="432000" indent="-314640" algn="just">
              <a:lnSpc>
                <a:spcPct val="100000"/>
              </a:lnSpc>
              <a:spcAft>
                <a:spcPts val="1060"/>
              </a:spcAft>
              <a:buClr>
                <a:srgbClr val="99cc66"/>
              </a:buClr>
              <a:buSzPct val="45000"/>
              <a:buFont typeface="Wingdings" charset="2"/>
              <a:buChar char=""/>
            </a:pPr>
            <a:r>
              <a:rPr b="0" lang="en-IN" sz="2000" spc="-1" strike="noStrike">
                <a:solidFill>
                  <a:srgbClr val="000000"/>
                </a:solidFill>
                <a:latin typeface="Times New Romans"/>
                <a:ea typeface="DejaVu Sans"/>
              </a:rPr>
              <a:t>Next,interface single channel relay ,resistors and  leds to arduino board. As relay used to control high voltages and currents ,which acts as open and close the contact of switch. </a:t>
            </a:r>
            <a:endParaRPr b="0" lang="en-IN" sz="2000" spc="-1" strike="noStrike">
              <a:latin typeface="Arial"/>
            </a:endParaRPr>
          </a:p>
          <a:p>
            <a:pPr marL="432000" indent="-314640" algn="just">
              <a:lnSpc>
                <a:spcPct val="100000"/>
              </a:lnSpc>
              <a:spcAft>
                <a:spcPts val="1060"/>
              </a:spcAft>
              <a:buClr>
                <a:srgbClr val="99cc66"/>
              </a:buClr>
              <a:buSzPct val="45000"/>
              <a:buFont typeface="Wingdings" charset="2"/>
              <a:buChar char=""/>
            </a:pPr>
            <a:r>
              <a:rPr b="0" lang="en-IN" sz="2000" spc="-1" strike="noStrike">
                <a:solidFill>
                  <a:srgbClr val="000000"/>
                </a:solidFill>
                <a:latin typeface="Times New Romans"/>
                <a:ea typeface="DejaVu Sans"/>
              </a:rPr>
              <a:t>Resistors and Leds are used to control regulate high currents. </a:t>
            </a:r>
            <a:endParaRPr b="0" lang="en-IN" sz="2000" spc="-1" strike="noStrike">
              <a:latin typeface="Arial"/>
            </a:endParaRPr>
          </a:p>
        </p:txBody>
      </p:sp>
    </p:spTree>
  </p:cSld>
  <p:transition spd="med">
    <p:wheel spokes="1"/>
  </p:transition>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504000" y="432000"/>
            <a:ext cx="7190640" cy="530640"/>
          </a:xfrm>
          <a:prstGeom prst="rect">
            <a:avLst/>
          </a:prstGeom>
          <a:noFill/>
          <a:ln>
            <a:noFill/>
          </a:ln>
        </p:spPr>
        <p:style>
          <a:lnRef idx="0"/>
          <a:fillRef idx="0"/>
          <a:effectRef idx="0"/>
          <a:fontRef idx="minor"/>
        </p:style>
        <p:txBody>
          <a:bodyPr lIns="0" rIns="0" tIns="0" bIns="0" anchor="ctr"/>
          <a:p>
            <a:pPr>
              <a:lnSpc>
                <a:spcPct val="100000"/>
              </a:lnSpc>
            </a:pPr>
            <a:r>
              <a:rPr b="0" lang="en-IN" sz="2700" spc="-1" strike="noStrike">
                <a:solidFill>
                  <a:srgbClr val="000000"/>
                </a:solidFill>
                <a:latin typeface="Times New Romans"/>
                <a:ea typeface="DejaVu Sans"/>
              </a:rPr>
              <a:t>Circuit Diagram Explanation</a:t>
            </a:r>
            <a:endParaRPr b="0" lang="en-IN" sz="2700" spc="-1" strike="noStrike">
              <a:latin typeface="Arial"/>
            </a:endParaRPr>
          </a:p>
        </p:txBody>
      </p:sp>
      <p:sp>
        <p:nvSpPr>
          <p:cNvPr id="370" name="CustomShape 2"/>
          <p:cNvSpPr/>
          <p:nvPr/>
        </p:nvSpPr>
        <p:spPr>
          <a:xfrm>
            <a:off x="504000" y="1350000"/>
            <a:ext cx="9062640" cy="3278880"/>
          </a:xfrm>
          <a:prstGeom prst="rect">
            <a:avLst/>
          </a:prstGeom>
          <a:noFill/>
          <a:ln>
            <a:noFill/>
          </a:ln>
        </p:spPr>
        <p:style>
          <a:lnRef idx="0"/>
          <a:fillRef idx="0"/>
          <a:effectRef idx="0"/>
          <a:fontRef idx="minor"/>
        </p:style>
        <p:txBody>
          <a:bodyPr lIns="0" rIns="0" tIns="0" bIns="0">
            <a:normAutofit/>
          </a:bodyPr>
          <a:p>
            <a:pPr marL="432000" indent="-314640" algn="just">
              <a:lnSpc>
                <a:spcPct val="100000"/>
              </a:lnSpc>
              <a:spcAft>
                <a:spcPts val="1060"/>
              </a:spcAft>
              <a:buClr>
                <a:srgbClr val="99cc66"/>
              </a:buClr>
              <a:buSzPct val="45000"/>
              <a:buFont typeface="Wingdings" charset="2"/>
              <a:buChar char=""/>
            </a:pPr>
            <a:r>
              <a:rPr b="0" lang="en-IN" sz="2000" spc="-1" strike="noStrike">
                <a:solidFill>
                  <a:srgbClr val="000000"/>
                </a:solidFill>
                <a:latin typeface="Times New Romans"/>
                <a:ea typeface="DejaVu Sans"/>
              </a:rPr>
              <a:t>Now just interface linear solenoid to channel relay and power supply adapter as linear solenoid requires high voltage of currents which convertes electrical energy to mechanical push or pull of lock.</a:t>
            </a:r>
            <a:endParaRPr b="0" lang="en-IN" sz="2000" spc="-1" strike="noStrike">
              <a:latin typeface="Arial"/>
            </a:endParaRPr>
          </a:p>
          <a:p>
            <a:pPr marL="432000" indent="-314640" algn="just">
              <a:lnSpc>
                <a:spcPct val="100000"/>
              </a:lnSpc>
              <a:spcAft>
                <a:spcPts val="1060"/>
              </a:spcAft>
              <a:buClr>
                <a:srgbClr val="99cc66"/>
              </a:buClr>
              <a:buSzPct val="45000"/>
              <a:buFont typeface="Wingdings" charset="2"/>
              <a:buChar char=""/>
            </a:pPr>
            <a:r>
              <a:rPr b="0" lang="en-IN" sz="2000" spc="-1" strike="noStrike">
                <a:solidFill>
                  <a:srgbClr val="000000"/>
                </a:solidFill>
                <a:latin typeface="Times New Romans"/>
                <a:ea typeface="DejaVu Sans"/>
              </a:rPr>
              <a:t> </a:t>
            </a:r>
            <a:r>
              <a:rPr b="0" lang="en-IN" sz="2000" spc="-1" strike="noStrike">
                <a:solidFill>
                  <a:srgbClr val="000000"/>
                </a:solidFill>
                <a:latin typeface="Times New Romans"/>
                <a:ea typeface="DejaVu Sans"/>
              </a:rPr>
              <a:t>To active arduino connect the arduino board to dc power supply by      power supply adapter.</a:t>
            </a:r>
            <a:endParaRPr b="0" lang="en-IN" sz="2000" spc="-1" strike="noStrike">
              <a:latin typeface="Arial"/>
            </a:endParaRPr>
          </a:p>
          <a:p>
            <a:pPr marL="432000" indent="-314640" algn="just">
              <a:lnSpc>
                <a:spcPct val="100000"/>
              </a:lnSpc>
              <a:spcAft>
                <a:spcPts val="1060"/>
              </a:spcAft>
              <a:buClr>
                <a:srgbClr val="99cc66"/>
              </a:buClr>
              <a:buSzPct val="45000"/>
              <a:buFont typeface="Wingdings" charset="2"/>
              <a:buChar char=""/>
            </a:pPr>
            <a:r>
              <a:rPr b="0" lang="en-IN" sz="2000" spc="-1" strike="noStrike">
                <a:solidFill>
                  <a:srgbClr val="000000"/>
                </a:solidFill>
                <a:latin typeface="Times New Romans"/>
                <a:ea typeface="DejaVu Sans"/>
              </a:rPr>
              <a:t>Now , the whole circuit is ready. The arduino board acts as brain as it make and implement instructions to control the components by making code in computer by interfacing arduino board with computer by usb cable. Now write the code for enrolling and to verify finger print with suitable conditions in arduino software.  </a:t>
            </a:r>
            <a:endParaRPr b="0" lang="en-IN" sz="2000" spc="-1" strike="noStrike">
              <a:latin typeface="Arial"/>
            </a:endParaRPr>
          </a:p>
        </p:txBody>
      </p:sp>
    </p:spTree>
  </p:cSld>
  <p:transition spd="med">
    <p:split dir="in" orient="horz"/>
  </p:transition>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Source Sans Pro Black"/>
                <a:ea typeface="DejaVu Sans"/>
              </a:rPr>
              <a:t>Arduino code Introduction</a:t>
            </a:r>
            <a:endParaRPr b="0" lang="en-IN" sz="2700" spc="-1" strike="noStrike">
              <a:latin typeface="Arial"/>
            </a:endParaRPr>
          </a:p>
        </p:txBody>
      </p:sp>
      <p:sp>
        <p:nvSpPr>
          <p:cNvPr id="372"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432000" indent="-314640" algn="just">
              <a:lnSpc>
                <a:spcPct val="100000"/>
              </a:lnSpc>
              <a:spcAft>
                <a:spcPts val="1057"/>
              </a:spcAft>
              <a:buBlip>
                <a:blip r:embed="rId1"/>
              </a:buBlip>
            </a:pPr>
            <a:r>
              <a:rPr b="0" lang="en-IN" sz="2400" spc="-1" strike="noStrike">
                <a:solidFill>
                  <a:srgbClr val="2c3e50"/>
                </a:solidFill>
                <a:latin typeface="Times New Romans"/>
                <a:ea typeface="DejaVu Sans"/>
              </a:rPr>
              <a:t>Before discussing about the arduino code we need to know about arduino software</a:t>
            </a:r>
            <a:endParaRPr b="0" lang="en-IN" sz="2400" spc="-1" strike="noStrike">
              <a:latin typeface="Arial"/>
            </a:endParaRPr>
          </a:p>
          <a:p>
            <a:pPr marL="432000" indent="-314640" algn="just">
              <a:lnSpc>
                <a:spcPct val="100000"/>
              </a:lnSpc>
              <a:spcAft>
                <a:spcPts val="1057"/>
              </a:spcAft>
              <a:buBlip>
                <a:blip r:embed="rId2"/>
              </a:buBlip>
            </a:pPr>
            <a:r>
              <a:rPr b="0" lang="en-IN" sz="2400" spc="-1" strike="noStrike">
                <a:solidFill>
                  <a:srgbClr val="2c3e50"/>
                </a:solidFill>
                <a:latin typeface="Times New Romans"/>
                <a:ea typeface="DejaVu Sans"/>
              </a:rPr>
              <a:t>Arduino software is  open source software</a:t>
            </a:r>
            <a:endParaRPr b="0" lang="en-IN" sz="2400" spc="-1" strike="noStrike">
              <a:latin typeface="Arial"/>
            </a:endParaRPr>
          </a:p>
          <a:p>
            <a:pPr marL="432000" indent="-314640" algn="just">
              <a:lnSpc>
                <a:spcPct val="100000"/>
              </a:lnSpc>
              <a:spcAft>
                <a:spcPts val="1057"/>
              </a:spcAft>
              <a:buBlip>
                <a:blip r:embed="rId3"/>
              </a:buBlip>
            </a:pPr>
            <a:r>
              <a:rPr b="0" lang="en-IN" sz="2400" spc="-1" strike="noStrike">
                <a:solidFill>
                  <a:srgbClr val="2c3e50"/>
                </a:solidFill>
                <a:latin typeface="Times New Romans"/>
                <a:ea typeface="DejaVu Sans"/>
              </a:rPr>
              <a:t>This is compatable for all the types of arduino boards</a:t>
            </a:r>
            <a:endParaRPr b="0" lang="en-IN" sz="2400" spc="-1" strike="noStrike">
              <a:latin typeface="Arial"/>
            </a:endParaRPr>
          </a:p>
          <a:p>
            <a:pPr marL="432000" indent="-314640" algn="just">
              <a:lnSpc>
                <a:spcPct val="100000"/>
              </a:lnSpc>
              <a:spcAft>
                <a:spcPts val="1057"/>
              </a:spcAft>
              <a:buBlip>
                <a:blip r:embed="rId4"/>
              </a:buBlip>
            </a:pPr>
            <a:r>
              <a:rPr b="0" lang="en-IN" sz="2400" spc="-1" strike="noStrike">
                <a:solidFill>
                  <a:srgbClr val="2c3e50"/>
                </a:solidFill>
                <a:latin typeface="Times New Romans"/>
                <a:ea typeface="DejaVu Sans"/>
              </a:rPr>
              <a:t>This is a crossplatform application</a:t>
            </a:r>
            <a:endParaRPr b="0" lang="en-IN" sz="2400" spc="-1" strike="noStrike">
              <a:latin typeface="Arial"/>
            </a:endParaRPr>
          </a:p>
          <a:p>
            <a:pPr marL="432000" indent="-314640" algn="just">
              <a:lnSpc>
                <a:spcPct val="100000"/>
              </a:lnSpc>
              <a:spcAft>
                <a:spcPts val="1057"/>
              </a:spcAft>
              <a:buBlip>
                <a:blip r:embed="rId5"/>
              </a:buBlip>
            </a:pPr>
            <a:r>
              <a:rPr b="0" lang="en-IN" sz="2400" spc="-1" strike="noStrike">
                <a:solidFill>
                  <a:srgbClr val="2c3e50"/>
                </a:solidFill>
                <a:latin typeface="Times New Romans"/>
                <a:ea typeface="DejaVu Sans"/>
              </a:rPr>
              <a:t>It is easy to write code and upload it on board by using c and c++ languages</a:t>
            </a:r>
            <a:endParaRPr b="0" lang="en-IN" sz="2400" spc="-1" strike="noStrike">
              <a:latin typeface="Arial"/>
            </a:endParaRPr>
          </a:p>
          <a:p>
            <a:pPr algn="just">
              <a:lnSpc>
                <a:spcPct val="100000"/>
              </a:lnSpc>
              <a:spcAft>
                <a:spcPts val="1057"/>
              </a:spcAft>
            </a:pPr>
            <a:endParaRPr b="0" lang="en-IN" sz="2400" spc="-1" strike="noStrike">
              <a:latin typeface="Arial"/>
            </a:endParaRPr>
          </a:p>
        </p:txBody>
      </p:sp>
    </p:spTree>
  </p:cSld>
  <p:transition spd="med">
    <p:split dir="in" orient="horz"/>
  </p:transition>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Source Sans Pro Black"/>
                <a:ea typeface="DejaVu Sans"/>
              </a:rPr>
              <a:t>Arduino code</a:t>
            </a:r>
            <a:endParaRPr b="0" lang="en-IN" sz="2700" spc="-1" strike="noStrike">
              <a:latin typeface="Arial"/>
            </a:endParaRPr>
          </a:p>
        </p:txBody>
      </p:sp>
      <p:sp>
        <p:nvSpPr>
          <p:cNvPr id="374"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algn="just">
              <a:lnSpc>
                <a:spcPct val="100000"/>
              </a:lnSpc>
              <a:spcAft>
                <a:spcPts val="1057"/>
              </a:spcAft>
            </a:pPr>
            <a:r>
              <a:rPr b="0" lang="en-IN" sz="2400" spc="-1" strike="noStrike">
                <a:solidFill>
                  <a:srgbClr val="2c3e50"/>
                </a:solidFill>
                <a:latin typeface="Source Sans Pro Semibold"/>
                <a:ea typeface="DejaVu Sans"/>
              </a:rPr>
              <a:t>We need two types of codes here</a:t>
            </a:r>
            <a:endParaRPr b="0" lang="en-IN" sz="2400" spc="-1" strike="noStrike">
              <a:latin typeface="Arial"/>
            </a:endParaRPr>
          </a:p>
          <a:p>
            <a:pPr>
              <a:lnSpc>
                <a:spcPct val="100000"/>
              </a:lnSpc>
            </a:pPr>
            <a:r>
              <a:rPr b="0" lang="en-IN" sz="2400" spc="-1" strike="noStrike">
                <a:solidFill>
                  <a:srgbClr val="2c3e50"/>
                </a:solidFill>
                <a:latin typeface="Source Sans Pro Semibold"/>
                <a:ea typeface="DejaVu Sans"/>
              </a:rPr>
              <a:t>       </a:t>
            </a:r>
            <a:r>
              <a:rPr b="0" lang="en-IN" sz="2400" spc="-1" strike="noStrike">
                <a:solidFill>
                  <a:srgbClr val="2c3e50"/>
                </a:solidFill>
                <a:latin typeface="Source Sans Pro Semibold"/>
                <a:ea typeface="DejaVu Sans"/>
              </a:rPr>
              <a:t>1)  Fingerprint enroll code</a:t>
            </a:r>
            <a:endParaRPr b="0" lang="en-IN" sz="2400" spc="-1" strike="noStrike">
              <a:latin typeface="Arial"/>
            </a:endParaRPr>
          </a:p>
          <a:p>
            <a:pPr algn="just">
              <a:lnSpc>
                <a:spcPct val="100000"/>
              </a:lnSpc>
              <a:spcAft>
                <a:spcPts val="1057"/>
              </a:spcAft>
            </a:pPr>
            <a:r>
              <a:rPr b="0" lang="en-IN" sz="2400" spc="-1" strike="noStrike">
                <a:solidFill>
                  <a:srgbClr val="2c3e50"/>
                </a:solidFill>
                <a:latin typeface="Source Sans Pro Semibold"/>
                <a:ea typeface="DejaVu Sans"/>
              </a:rPr>
              <a:t>        </a:t>
            </a:r>
            <a:r>
              <a:rPr b="0" lang="en-IN" sz="2400" spc="-1" strike="noStrike">
                <a:solidFill>
                  <a:srgbClr val="2c3e50"/>
                </a:solidFill>
                <a:latin typeface="Source Sans Pro Semibold"/>
                <a:ea typeface="DejaVu Sans"/>
              </a:rPr>
              <a:t>2) Fingerprint verification code</a:t>
            </a:r>
            <a:endParaRPr b="0" lang="en-IN" sz="2400" spc="-1" strike="noStrike">
              <a:latin typeface="Arial"/>
            </a:endParaRPr>
          </a:p>
          <a:p>
            <a:pPr algn="just">
              <a:lnSpc>
                <a:spcPct val="100000"/>
              </a:lnSpc>
              <a:spcAft>
                <a:spcPts val="1057"/>
              </a:spcAft>
            </a:pPr>
            <a:r>
              <a:rPr b="0" lang="en-IN" sz="2400" spc="-1" strike="noStrike">
                <a:solidFill>
                  <a:srgbClr val="2c3e50"/>
                </a:solidFill>
                <a:latin typeface="Source Sans Pro Semibold"/>
                <a:ea typeface="DejaVu Sans"/>
              </a:rPr>
              <a:t>1) Fingerprint enroll code</a:t>
            </a:r>
            <a:endParaRPr b="0" lang="en-IN" sz="2400" spc="-1" strike="noStrike">
              <a:latin typeface="Arial"/>
            </a:endParaRPr>
          </a:p>
          <a:p>
            <a:pPr marL="432000" indent="-314640" algn="just">
              <a:lnSpc>
                <a:spcPct val="100000"/>
              </a:lnSpc>
              <a:spcAft>
                <a:spcPts val="1057"/>
              </a:spcAft>
              <a:buBlip>
                <a:blip r:embed="rId1"/>
              </a:buBlip>
            </a:pPr>
            <a:r>
              <a:rPr b="0" lang="en-IN" sz="2400" spc="-1" strike="noStrike">
                <a:solidFill>
                  <a:srgbClr val="2c3e50"/>
                </a:solidFill>
                <a:latin typeface="Source Sans Pro Semibold"/>
                <a:ea typeface="DejaVu Sans"/>
              </a:rPr>
              <a:t>Establish connection between computer and arduino board by using software serial function.</a:t>
            </a:r>
            <a:endParaRPr b="0" lang="en-IN" sz="2400" spc="-1" strike="noStrike">
              <a:latin typeface="Arial"/>
            </a:endParaRPr>
          </a:p>
          <a:p>
            <a:pPr marL="432000" indent="-314640" algn="just">
              <a:lnSpc>
                <a:spcPct val="100000"/>
              </a:lnSpc>
              <a:spcAft>
                <a:spcPts val="1057"/>
              </a:spcAft>
              <a:buBlip>
                <a:blip r:embed="rId2"/>
              </a:buBlip>
            </a:pPr>
            <a:r>
              <a:rPr b="0" lang="en-IN" sz="2400" spc="-1" strike="noStrike">
                <a:solidFill>
                  <a:srgbClr val="2c3e50"/>
                </a:solidFill>
                <a:latin typeface="Source Sans Pro Semibold"/>
                <a:ea typeface="DejaVu Sans"/>
              </a:rPr>
              <a:t>Give baudrate.The default baudrate is 9600.</a:t>
            </a:r>
            <a:endParaRPr b="0" lang="en-IN" sz="2400" spc="-1" strike="noStrike">
              <a:latin typeface="Arial"/>
            </a:endParaRPr>
          </a:p>
          <a:p>
            <a:pPr marL="432000" indent="-314640" algn="just">
              <a:lnSpc>
                <a:spcPct val="100000"/>
              </a:lnSpc>
              <a:spcAft>
                <a:spcPts val="1057"/>
              </a:spcAft>
              <a:buBlip>
                <a:blip r:embed="rId3"/>
              </a:buBlip>
            </a:pPr>
            <a:r>
              <a:rPr b="0" lang="en-IN" sz="2400" spc="-1" strike="noStrike">
                <a:solidFill>
                  <a:srgbClr val="2c3e50"/>
                </a:solidFill>
                <a:latin typeface="Source Sans Pro Semibold"/>
                <a:ea typeface="DejaVu Sans"/>
              </a:rPr>
              <a:t>Interfacing fingerprint scanner with arduino.</a:t>
            </a:r>
            <a:endParaRPr b="0" lang="en-IN" sz="2400" spc="-1" strike="noStrike">
              <a:latin typeface="Arial"/>
            </a:endParaRPr>
          </a:p>
          <a:p>
            <a:pPr algn="just">
              <a:lnSpc>
                <a:spcPct val="100000"/>
              </a:lnSpc>
              <a:spcAft>
                <a:spcPts val="1057"/>
              </a:spcAft>
            </a:pPr>
            <a:endParaRPr b="0" lang="en-IN" sz="2400" spc="-1" strike="noStrike">
              <a:latin typeface="Arial"/>
            </a:endParaRPr>
          </a:p>
        </p:txBody>
      </p:sp>
    </p:spTree>
  </p:cSld>
  <p:transition spd="med">
    <p:random/>
  </p:transition>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Source Sans Pro Black"/>
                <a:ea typeface="DejaVu Sans"/>
              </a:rPr>
              <a:t>Arduino code</a:t>
            </a:r>
            <a:endParaRPr b="0" lang="en-IN" sz="2700" spc="-1" strike="noStrike">
              <a:latin typeface="Arial"/>
            </a:endParaRPr>
          </a:p>
        </p:txBody>
      </p:sp>
      <p:sp>
        <p:nvSpPr>
          <p:cNvPr id="376"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432000" indent="-314640" algn="just">
              <a:lnSpc>
                <a:spcPct val="100000"/>
              </a:lnSpc>
              <a:spcAft>
                <a:spcPts val="1057"/>
              </a:spcAft>
              <a:buBlip>
                <a:blip r:embed="rId1"/>
              </a:buBlip>
            </a:pPr>
            <a:r>
              <a:rPr b="0" lang="en-IN" sz="2400" spc="-1" strike="noStrike">
                <a:solidFill>
                  <a:srgbClr val="2c3e50"/>
                </a:solidFill>
                <a:latin typeface="Source Sans Pro Semibold"/>
                <a:ea typeface="DejaVu Sans"/>
              </a:rPr>
              <a:t>Checking whether fingerprint is ready for enrollment or not using serial.parseInt() function</a:t>
            </a:r>
            <a:endParaRPr b="0" lang="en-IN" sz="2400" spc="-1" strike="noStrike">
              <a:latin typeface="Arial"/>
            </a:endParaRPr>
          </a:p>
          <a:p>
            <a:pPr marL="432000" indent="-314640" algn="just">
              <a:lnSpc>
                <a:spcPct val="100000"/>
              </a:lnSpc>
              <a:spcAft>
                <a:spcPts val="1057"/>
              </a:spcAft>
              <a:buBlip>
                <a:blip r:embed="rId2"/>
              </a:buBlip>
            </a:pPr>
            <a:r>
              <a:rPr b="0" lang="en-IN" sz="2400" spc="-1" strike="noStrike">
                <a:solidFill>
                  <a:srgbClr val="2c3e50"/>
                </a:solidFill>
                <a:latin typeface="Source Sans Pro Semibold"/>
                <a:ea typeface="DejaVu Sans"/>
              </a:rPr>
              <a:t>Give Id number to save fingerprint</a:t>
            </a:r>
            <a:endParaRPr b="0" lang="en-IN" sz="2400" spc="-1" strike="noStrike">
              <a:latin typeface="Arial"/>
            </a:endParaRPr>
          </a:p>
          <a:p>
            <a:pPr marL="432000" indent="-314640" algn="just">
              <a:lnSpc>
                <a:spcPct val="100000"/>
              </a:lnSpc>
              <a:spcAft>
                <a:spcPts val="1057"/>
              </a:spcAft>
              <a:buBlip>
                <a:blip r:embed="rId3"/>
              </a:buBlip>
            </a:pPr>
            <a:r>
              <a:rPr b="0" lang="en-IN" sz="2400" spc="-1" strike="noStrike">
                <a:solidFill>
                  <a:srgbClr val="2c3e50"/>
                </a:solidFill>
                <a:latin typeface="Source Sans Pro Semibold"/>
                <a:ea typeface="DejaVu Sans"/>
              </a:rPr>
              <a:t>Place finger on figerprint scanner.Many problems may arise as image is too messy,didnot capture fingerprint features ..etc.We use switch case and break statements to check all these conditions</a:t>
            </a:r>
            <a:endParaRPr b="0" lang="en-IN" sz="2400" spc="-1" strike="noStrike">
              <a:latin typeface="Arial"/>
            </a:endParaRPr>
          </a:p>
        </p:txBody>
      </p:sp>
    </p:spTree>
  </p:cSld>
  <p:transition spd="med">
    <p:wheel spokes="1"/>
  </p:transition>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Arduino Code</a:t>
            </a:r>
            <a:endParaRPr b="0" lang="en-IN" sz="2700" spc="-1" strike="noStrike">
              <a:latin typeface="Arial"/>
            </a:endParaRPr>
          </a:p>
        </p:txBody>
      </p:sp>
      <p:sp>
        <p:nvSpPr>
          <p:cNvPr id="378" name="CustomShape 2"/>
          <p:cNvSpPr/>
          <p:nvPr/>
        </p:nvSpPr>
        <p:spPr>
          <a:xfrm>
            <a:off x="504000" y="1368000"/>
            <a:ext cx="9062640" cy="327888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57"/>
              </a:spcAft>
              <a:buClr>
                <a:srgbClr val="000000"/>
              </a:buClr>
              <a:buSzPct val="45000"/>
              <a:buFont typeface="Wingdings" charset="2"/>
              <a:buChar char=""/>
            </a:pPr>
            <a:r>
              <a:rPr b="0" lang="en-IN" sz="2400" spc="-1" strike="noStrike">
                <a:solidFill>
                  <a:srgbClr val="2c3e50"/>
                </a:solidFill>
                <a:latin typeface="Times New Romans"/>
                <a:ea typeface="DejaVu Sans"/>
              </a:rPr>
              <a:t>2) Fingerprint verification code</a:t>
            </a:r>
            <a:endParaRPr b="0" lang="en-IN" sz="2400" spc="-1" strike="noStrike">
              <a:latin typeface="Arial"/>
            </a:endParaRPr>
          </a:p>
          <a:p>
            <a:pPr marL="432000" indent="-314640">
              <a:lnSpc>
                <a:spcPct val="100000"/>
              </a:lnSpc>
              <a:spcAft>
                <a:spcPts val="1057"/>
              </a:spcAft>
              <a:buBlip>
                <a:blip r:embed="rId1"/>
              </a:buBlip>
            </a:pPr>
            <a:r>
              <a:rPr b="0" lang="en-IN" sz="2400" spc="-1" strike="noStrike">
                <a:solidFill>
                  <a:srgbClr val="2c3e50"/>
                </a:solidFill>
                <a:latin typeface="Times New Romans"/>
                <a:ea typeface="DejaVu Sans"/>
              </a:rPr>
              <a:t>Establish connection between computer and arduino board and next interfacing arduino board with fingerprint</a:t>
            </a:r>
            <a:endParaRPr b="0" lang="en-IN" sz="2400" spc="-1" strike="noStrike">
              <a:latin typeface="Arial"/>
            </a:endParaRPr>
          </a:p>
          <a:p>
            <a:pPr marL="432000" indent="-314640">
              <a:lnSpc>
                <a:spcPct val="100000"/>
              </a:lnSpc>
              <a:spcAft>
                <a:spcPts val="1057"/>
              </a:spcAft>
              <a:buBlip>
                <a:blip r:embed="rId2"/>
              </a:buBlip>
            </a:pPr>
            <a:r>
              <a:rPr b="0" lang="en-IN" sz="2400" spc="-1" strike="noStrike">
                <a:solidFill>
                  <a:srgbClr val="2c3e50"/>
                </a:solidFill>
                <a:latin typeface="Times New Romans"/>
                <a:ea typeface="DejaVu Sans"/>
              </a:rPr>
              <a:t>Define inputs and output pins of arduino board with function pinMode</a:t>
            </a:r>
            <a:endParaRPr b="0" lang="en-IN" sz="2400" spc="-1" strike="noStrike">
              <a:latin typeface="Arial"/>
            </a:endParaRPr>
          </a:p>
          <a:p>
            <a:pPr marL="432000" indent="-314640">
              <a:lnSpc>
                <a:spcPct val="100000"/>
              </a:lnSpc>
              <a:spcAft>
                <a:spcPts val="1057"/>
              </a:spcAft>
              <a:buBlip>
                <a:blip r:embed="rId3"/>
              </a:buBlip>
            </a:pPr>
            <a:r>
              <a:rPr b="0" lang="en-IN" sz="2400" spc="-1" strike="noStrike">
                <a:solidFill>
                  <a:srgbClr val="2c3e50"/>
                </a:solidFill>
                <a:latin typeface="Times New Romans"/>
                <a:ea typeface="DejaVu Sans"/>
              </a:rPr>
              <a:t>Define voltages with the function digitalWrite</a:t>
            </a:r>
            <a:endParaRPr b="0" lang="en-IN" sz="2400" spc="-1" strike="noStrike">
              <a:latin typeface="Arial"/>
            </a:endParaRPr>
          </a:p>
          <a:p>
            <a:pPr marL="432000" indent="-314640">
              <a:lnSpc>
                <a:spcPct val="100000"/>
              </a:lnSpc>
              <a:spcAft>
                <a:spcPts val="1057"/>
              </a:spcAft>
              <a:buBlip>
                <a:blip r:embed="rId4"/>
              </a:buBlip>
            </a:pPr>
            <a:r>
              <a:rPr b="0" lang="en-IN" sz="2400" spc="-1" strike="noStrike">
                <a:solidFill>
                  <a:srgbClr val="2c3e50"/>
                </a:solidFill>
                <a:latin typeface="Times New Romans"/>
                <a:ea typeface="DejaVu Sans"/>
              </a:rPr>
              <a:t>Define baudrate for both fingerprint scanner and arduino</a:t>
            </a:r>
            <a:endParaRPr b="0" lang="en-IN" sz="2400" spc="-1" strike="noStrike">
              <a:latin typeface="Arial"/>
            </a:endParaRPr>
          </a:p>
          <a:p>
            <a:pPr marL="432000" indent="-314640">
              <a:lnSpc>
                <a:spcPct val="100000"/>
              </a:lnSpc>
              <a:spcAft>
                <a:spcPts val="1057"/>
              </a:spcAft>
              <a:buBlip>
                <a:blip r:embed="rId5"/>
              </a:buBlip>
            </a:pPr>
            <a:r>
              <a:rPr b="0" lang="en-IN" sz="2400" spc="-1" strike="noStrike">
                <a:solidFill>
                  <a:srgbClr val="2c3e50"/>
                </a:solidFill>
                <a:latin typeface="Times New Romans"/>
                <a:ea typeface="DejaVu Sans"/>
              </a:rPr>
              <a:t>Taking fingerprint from the user and compares with matched templates of previous fingerprints</a:t>
            </a:r>
            <a:endParaRPr b="0" lang="en-IN" sz="2400" spc="-1" strike="noStrike">
              <a:latin typeface="Arial"/>
            </a:endParaRPr>
          </a:p>
        </p:txBody>
      </p:sp>
    </p:spTree>
  </p:cSld>
  <p:transition spd="med">
    <p:split dir="in" orient="horz"/>
  </p:transition>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504000" y="432000"/>
            <a:ext cx="7190640" cy="530640"/>
          </a:xfrm>
          <a:prstGeom prst="rect">
            <a:avLst/>
          </a:prstGeom>
          <a:noFill/>
          <a:ln>
            <a:noFill/>
          </a:ln>
        </p:spPr>
        <p:style>
          <a:lnRef idx="0"/>
          <a:fillRef idx="0"/>
          <a:effectRef idx="0"/>
          <a:fontRef idx="minor"/>
        </p:style>
        <p:txBody>
          <a:bodyPr lIns="0" rIns="0" tIns="0" bIns="0" anchor="ctr"/>
          <a:p>
            <a:pPr>
              <a:lnSpc>
                <a:spcPct val="100000"/>
              </a:lnSpc>
            </a:pPr>
            <a:r>
              <a:rPr b="0" lang="en-IN" sz="2700" spc="-1" strike="noStrike">
                <a:solidFill>
                  <a:srgbClr val="000000"/>
                </a:solidFill>
                <a:latin typeface="Times New Romans"/>
                <a:ea typeface="DejaVu Sans"/>
              </a:rPr>
              <a:t>Working</a:t>
            </a:r>
            <a:endParaRPr b="0" lang="en-IN" sz="2700" spc="-1" strike="noStrike">
              <a:latin typeface="Arial"/>
            </a:endParaRPr>
          </a:p>
        </p:txBody>
      </p:sp>
      <p:sp>
        <p:nvSpPr>
          <p:cNvPr id="380" name="CustomShape 2"/>
          <p:cNvSpPr/>
          <p:nvPr/>
        </p:nvSpPr>
        <p:spPr>
          <a:xfrm>
            <a:off x="504000" y="1350000"/>
            <a:ext cx="9062640" cy="327888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60"/>
              </a:spcAft>
              <a:buBlip>
                <a:blip r:embed="rId1"/>
              </a:buBlip>
            </a:pPr>
            <a:r>
              <a:rPr b="0" lang="en-IN" sz="2000" spc="-1" strike="noStrike">
                <a:solidFill>
                  <a:srgbClr val="000000"/>
                </a:solidFill>
                <a:latin typeface="Times New Romans"/>
                <a:ea typeface="DejaVu Sans"/>
              </a:rPr>
              <a:t>The main working principle of this security system is “matching algorithm”.it means ,the whole process depends upon matching .       </a:t>
            </a:r>
            <a:endParaRPr b="0" lang="en-IN" sz="2000" spc="-1" strike="noStrike">
              <a:latin typeface="Arial"/>
            </a:endParaRPr>
          </a:p>
          <a:p>
            <a:pPr marL="432000" indent="-314640">
              <a:lnSpc>
                <a:spcPct val="100000"/>
              </a:lnSpc>
              <a:spcAft>
                <a:spcPts val="1060"/>
              </a:spcAft>
              <a:buBlip>
                <a:blip r:embed="rId2"/>
              </a:buBlip>
            </a:pPr>
            <a:r>
              <a:rPr b="0" lang="en-IN" sz="2000" spc="-1" strike="noStrike">
                <a:solidFill>
                  <a:srgbClr val="000000"/>
                </a:solidFill>
                <a:latin typeface="Times New Romans"/>
                <a:ea typeface="DejaVu Sans"/>
              </a:rPr>
              <a:t>Just place the finger on fingerprint scanner,the scanner sends out a light ray which takes the picture of finger print and it converts the Image into binary 0s and 1s in code format and store the data in memory template.</a:t>
            </a:r>
            <a:endParaRPr b="0" lang="en-IN" sz="2000" spc="-1" strike="noStrike">
              <a:latin typeface="Arial"/>
            </a:endParaRPr>
          </a:p>
          <a:p>
            <a:pPr marL="432000" indent="-314640">
              <a:lnSpc>
                <a:spcPct val="100000"/>
              </a:lnSpc>
              <a:spcAft>
                <a:spcPts val="1060"/>
              </a:spcAft>
              <a:buBlip>
                <a:blip r:embed="rId3"/>
              </a:buBlip>
            </a:pPr>
            <a:r>
              <a:rPr b="0" lang="en-IN" sz="2000" spc="-1" strike="noStrike">
                <a:solidFill>
                  <a:srgbClr val="000000"/>
                </a:solidFill>
                <a:latin typeface="Times New Romans"/>
                <a:ea typeface="DejaVu Sans"/>
              </a:rPr>
              <a:t>code is followed it first enroll the finger print and our next step is verifying finger print.</a:t>
            </a:r>
            <a:endParaRPr b="0" lang="en-IN" sz="2000" spc="-1" strike="noStrike">
              <a:latin typeface="Arial"/>
            </a:endParaRPr>
          </a:p>
          <a:p>
            <a:pPr marL="432000" indent="-314640">
              <a:lnSpc>
                <a:spcPct val="100000"/>
              </a:lnSpc>
              <a:spcAft>
                <a:spcPts val="1060"/>
              </a:spcAft>
              <a:buBlip>
                <a:blip r:embed="rId4"/>
              </a:buBlip>
            </a:pPr>
            <a:r>
              <a:rPr b="0" lang="en-IN" sz="2000" spc="-1" strike="noStrike">
                <a:solidFill>
                  <a:srgbClr val="000000"/>
                </a:solidFill>
                <a:latin typeface="Times New Romans"/>
                <a:ea typeface="DejaVu Sans"/>
              </a:rPr>
              <a:t>12V Power supply is given to the arduino uno R3 board,from the arduino board power is supplied to fingerprint scanner and single channel relay</a:t>
            </a:r>
            <a:endParaRPr b="0" lang="en-IN" sz="2000" spc="-1" strike="noStrike">
              <a:latin typeface="Arial"/>
            </a:endParaRPr>
          </a:p>
        </p:txBody>
      </p:sp>
    </p:spTree>
  </p:cSld>
  <p:transition spd="med">
    <p:split dir="in" orient="horz"/>
  </p:transition>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504000" y="432000"/>
            <a:ext cx="7190640" cy="530640"/>
          </a:xfrm>
          <a:prstGeom prst="rect">
            <a:avLst/>
          </a:prstGeom>
          <a:noFill/>
          <a:ln>
            <a:noFill/>
          </a:ln>
        </p:spPr>
        <p:style>
          <a:lnRef idx="0"/>
          <a:fillRef idx="0"/>
          <a:effectRef idx="0"/>
          <a:fontRef idx="minor"/>
        </p:style>
        <p:txBody>
          <a:bodyPr lIns="0" rIns="0" tIns="0" bIns="0" anchor="ctr"/>
          <a:p>
            <a:pPr>
              <a:lnSpc>
                <a:spcPct val="100000"/>
              </a:lnSpc>
            </a:pPr>
            <a:r>
              <a:rPr b="0" lang="en-IN" sz="2700" spc="-1" strike="noStrike">
                <a:solidFill>
                  <a:srgbClr val="000000"/>
                </a:solidFill>
                <a:latin typeface="Times New Romans"/>
                <a:ea typeface="DejaVu Sans"/>
              </a:rPr>
              <a:t>Working</a:t>
            </a:r>
            <a:endParaRPr b="0" lang="en-IN" sz="2700" spc="-1" strike="noStrike">
              <a:latin typeface="Arial"/>
            </a:endParaRPr>
          </a:p>
        </p:txBody>
      </p:sp>
      <p:sp>
        <p:nvSpPr>
          <p:cNvPr id="382" name="CustomShape 2"/>
          <p:cNvSpPr/>
          <p:nvPr/>
        </p:nvSpPr>
        <p:spPr>
          <a:xfrm>
            <a:off x="504000" y="1350000"/>
            <a:ext cx="9062640" cy="327888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60"/>
              </a:spcAft>
              <a:buBlip>
                <a:blip r:embed="rId1"/>
              </a:buBlip>
            </a:pPr>
            <a:r>
              <a:rPr b="0" lang="en-IN" sz="2000" spc="-1" strike="noStrike">
                <a:solidFill>
                  <a:srgbClr val="000000"/>
                </a:solidFill>
                <a:latin typeface="Times New Romans"/>
                <a:ea typeface="DejaVu Sans"/>
              </a:rPr>
              <a:t>If the user finger print matches with the registered finger print , an operating signal emerges out from arduino board which acts with channel relay which makes the open or close of contact with solenoid lock. If both fingerprint matches then the linear solenoid lock opens, if not matched it remains close. </a:t>
            </a:r>
            <a:endParaRPr b="0" lang="en-IN" sz="2000" spc="-1" strike="noStrike">
              <a:latin typeface="Arial"/>
            </a:endParaRPr>
          </a:p>
          <a:p>
            <a:pPr marL="432000" indent="-314640">
              <a:lnSpc>
                <a:spcPct val="100000"/>
              </a:lnSpc>
              <a:spcAft>
                <a:spcPts val="1060"/>
              </a:spcAft>
              <a:buBlip>
                <a:blip r:embed="rId2"/>
              </a:buBlip>
            </a:pPr>
            <a:r>
              <a:rPr b="0" lang="en-IN" sz="2000" spc="-1" strike="noStrike">
                <a:solidFill>
                  <a:srgbClr val="000000"/>
                </a:solidFill>
                <a:latin typeface="Times New Romans"/>
                <a:ea typeface="DejaVu Sans"/>
              </a:rPr>
              <a:t>The relay and solenoid will be in off state until the fingerprint scanned be matched with previous stored templates when they get matched the relay module controls the high current used by solenoid and the solenoid converts the electric current into mechanical work.</a:t>
            </a:r>
            <a:endParaRPr b="0" lang="en-IN" sz="2000" spc="-1" strike="noStrike">
              <a:latin typeface="Arial"/>
            </a:endParaRPr>
          </a:p>
          <a:p>
            <a:pPr marL="432000" indent="-314640">
              <a:lnSpc>
                <a:spcPct val="100000"/>
              </a:lnSpc>
              <a:spcAft>
                <a:spcPts val="1060"/>
              </a:spcAft>
              <a:buBlip>
                <a:blip r:embed="rId3"/>
              </a:buBlip>
            </a:pPr>
            <a:r>
              <a:rPr b="0" lang="en-IN" sz="2000" spc="-1" strike="noStrike">
                <a:solidFill>
                  <a:srgbClr val="000000"/>
                </a:solidFill>
                <a:latin typeface="Times New Romans"/>
                <a:ea typeface="DejaVu Sans"/>
              </a:rPr>
              <a:t>As a result of this, the solenoid will be unlocked.</a:t>
            </a:r>
            <a:endParaRPr b="0" lang="en-IN" sz="2000" spc="-1" strike="noStrike">
              <a:latin typeface="Arial"/>
            </a:endParaRPr>
          </a:p>
        </p:txBody>
      </p:sp>
    </p:spTree>
  </p:cSld>
  <p:transition spd="med">
    <p:cover dir="d"/>
  </p:transition>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504000" y="216000"/>
            <a:ext cx="7010640" cy="92664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Advantages </a:t>
            </a:r>
            <a:endParaRPr b="0" lang="en-IN" sz="2700" spc="-1" strike="noStrike">
              <a:latin typeface="Arial"/>
            </a:endParaRPr>
          </a:p>
        </p:txBody>
      </p:sp>
      <p:sp>
        <p:nvSpPr>
          <p:cNvPr id="384"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57"/>
              </a:spcAft>
              <a:buBlip>
                <a:blip r:embed="rId1"/>
              </a:buBlip>
            </a:pPr>
            <a:r>
              <a:rPr b="0" lang="en-IN" sz="2200" spc="-1" strike="noStrike">
                <a:solidFill>
                  <a:srgbClr val="2c3e50"/>
                </a:solidFill>
                <a:latin typeface="Times New Romans"/>
                <a:ea typeface="DejaVu Sans"/>
              </a:rPr>
              <a:t>Easy to use </a:t>
            </a:r>
            <a:endParaRPr b="0" lang="en-IN" sz="2200" spc="-1" strike="noStrike">
              <a:latin typeface="Arial"/>
            </a:endParaRPr>
          </a:p>
          <a:p>
            <a:pPr marL="432000" indent="-314640">
              <a:lnSpc>
                <a:spcPct val="100000"/>
              </a:lnSpc>
              <a:spcAft>
                <a:spcPts val="1057"/>
              </a:spcAft>
              <a:buBlip>
                <a:blip r:embed="rId2"/>
              </a:buBlip>
            </a:pPr>
            <a:r>
              <a:rPr b="0" lang="en-IN" sz="2200" spc="-1" strike="noStrike">
                <a:solidFill>
                  <a:srgbClr val="2c3e50"/>
                </a:solidFill>
                <a:latin typeface="Times New Romans"/>
                <a:ea typeface="DejaVu Sans"/>
              </a:rPr>
              <a:t>Non transferrable</a:t>
            </a:r>
            <a:endParaRPr b="0" lang="en-IN" sz="2200" spc="-1" strike="noStrike">
              <a:latin typeface="Arial"/>
            </a:endParaRPr>
          </a:p>
          <a:p>
            <a:pPr marL="432000" indent="-314640">
              <a:lnSpc>
                <a:spcPct val="100000"/>
              </a:lnSpc>
              <a:spcAft>
                <a:spcPts val="1057"/>
              </a:spcAft>
              <a:buBlip>
                <a:blip r:embed="rId3"/>
              </a:buBlip>
            </a:pPr>
            <a:r>
              <a:rPr b="0" lang="en-IN" sz="2200" spc="-1" strike="noStrike">
                <a:solidFill>
                  <a:srgbClr val="2c3e50"/>
                </a:solidFill>
                <a:latin typeface="Times New Romans"/>
                <a:ea typeface="DejaVu Sans"/>
              </a:rPr>
              <a:t>Security is maintained.</a:t>
            </a:r>
            <a:endParaRPr b="0" lang="en-IN" sz="2200" spc="-1" strike="noStrike">
              <a:latin typeface="Arial"/>
            </a:endParaRPr>
          </a:p>
          <a:p>
            <a:pPr marL="432000" indent="-314640">
              <a:lnSpc>
                <a:spcPct val="100000"/>
              </a:lnSpc>
              <a:spcAft>
                <a:spcPts val="1057"/>
              </a:spcAft>
              <a:buBlip>
                <a:blip r:embed="rId4"/>
              </a:buBlip>
            </a:pPr>
            <a:r>
              <a:rPr b="0" lang="en-IN" sz="2200" spc="-1" strike="noStrike">
                <a:solidFill>
                  <a:srgbClr val="2c3e50"/>
                </a:solidFill>
                <a:latin typeface="Times New Romans"/>
                <a:ea typeface="DejaVu Sans"/>
              </a:rPr>
              <a:t>It is cost efficient</a:t>
            </a:r>
            <a:endParaRPr b="0" lang="en-IN" sz="2200" spc="-1" strike="noStrike">
              <a:latin typeface="Arial"/>
            </a:endParaRPr>
          </a:p>
          <a:p>
            <a:pPr marL="432000" indent="-314640">
              <a:lnSpc>
                <a:spcPct val="100000"/>
              </a:lnSpc>
              <a:spcAft>
                <a:spcPts val="1057"/>
              </a:spcAft>
              <a:buBlip>
                <a:blip r:embed="rId5"/>
              </a:buBlip>
            </a:pPr>
            <a:r>
              <a:rPr b="0" lang="en-IN" sz="2200" spc="-1" strike="noStrike">
                <a:solidFill>
                  <a:srgbClr val="2c3e50"/>
                </a:solidFill>
                <a:latin typeface="Times New Romans"/>
                <a:ea typeface="DejaVu Sans"/>
              </a:rPr>
              <a:t>No external memory is needed.</a:t>
            </a:r>
            <a:endParaRPr b="0" lang="en-IN" sz="2200" spc="-1" strike="noStrike">
              <a:latin typeface="Arial"/>
            </a:endParaRPr>
          </a:p>
          <a:p>
            <a:pPr marL="432000" indent="-314640">
              <a:lnSpc>
                <a:spcPct val="100000"/>
              </a:lnSpc>
              <a:spcAft>
                <a:spcPts val="1057"/>
              </a:spcAft>
              <a:buBlip>
                <a:blip r:embed="rId6"/>
              </a:buBlip>
            </a:pPr>
            <a:r>
              <a:rPr b="0" lang="en-IN" sz="2200" spc="-1" strike="noStrike">
                <a:solidFill>
                  <a:srgbClr val="2c3e50"/>
                </a:solidFill>
                <a:latin typeface="Times New Romans"/>
                <a:ea typeface="DejaVu Sans"/>
              </a:rPr>
              <a:t>Crime rate  will be reduced.</a:t>
            </a:r>
            <a:endParaRPr b="0" lang="en-IN" sz="2200" spc="-1" strike="noStrike">
              <a:latin typeface="Arial"/>
            </a:endParaRPr>
          </a:p>
          <a:p>
            <a:pPr>
              <a:lnSpc>
                <a:spcPct val="100000"/>
              </a:lnSpc>
              <a:spcAft>
                <a:spcPts val="1057"/>
              </a:spcAft>
            </a:pPr>
            <a:endParaRPr b="0" lang="en-IN" sz="2200" spc="-1" strike="noStrike">
              <a:latin typeface="Arial"/>
            </a:endParaRPr>
          </a:p>
          <a:p>
            <a:pPr>
              <a:lnSpc>
                <a:spcPct val="100000"/>
              </a:lnSpc>
              <a:spcAft>
                <a:spcPts val="1057"/>
              </a:spcAft>
            </a:pPr>
            <a:endParaRPr b="0" lang="en-IN" sz="2200" spc="-1" strike="noStrike">
              <a:latin typeface="Arial"/>
            </a:endParaRPr>
          </a:p>
        </p:txBody>
      </p:sp>
      <p:pic>
        <p:nvPicPr>
          <p:cNvPr id="385" name="" descr=""/>
          <p:cNvPicPr/>
          <p:nvPr/>
        </p:nvPicPr>
        <p:blipFill>
          <a:blip r:embed="rId7"/>
          <a:stretch/>
        </p:blipFill>
        <p:spPr>
          <a:xfrm>
            <a:off x="5244120" y="1701000"/>
            <a:ext cx="4466520" cy="2321640"/>
          </a:xfrm>
          <a:prstGeom prst="rect">
            <a:avLst/>
          </a:prstGeom>
          <a:ln>
            <a:noFill/>
          </a:ln>
        </p:spPr>
      </p:pic>
    </p:spTree>
  </p:cSld>
  <p:transition spd="med">
    <p:random/>
  </p:transition>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Source Sans Pro Black"/>
                <a:ea typeface="DejaVu Sans"/>
              </a:rPr>
              <a:t>Disadvantages</a:t>
            </a:r>
            <a:endParaRPr b="0" lang="en-IN" sz="2700" spc="-1" strike="noStrike">
              <a:latin typeface="Arial"/>
            </a:endParaRPr>
          </a:p>
        </p:txBody>
      </p:sp>
      <p:sp>
        <p:nvSpPr>
          <p:cNvPr id="387" name="CustomShape 2"/>
          <p:cNvSpPr/>
          <p:nvPr/>
        </p:nvSpPr>
        <p:spPr>
          <a:xfrm>
            <a:off x="360000" y="1368000"/>
            <a:ext cx="9350640" cy="3527640"/>
          </a:xfrm>
          <a:prstGeom prst="rect">
            <a:avLst/>
          </a:prstGeom>
          <a:noFill/>
          <a:ln>
            <a:noFill/>
          </a:ln>
        </p:spPr>
        <p:style>
          <a:lnRef idx="0"/>
          <a:fillRef idx="0"/>
          <a:effectRef idx="0"/>
          <a:fontRef idx="minor"/>
        </p:style>
        <p:txBody>
          <a:bodyPr lIns="0" rIns="0" tIns="0" bIns="0">
            <a:normAutofit/>
          </a:bodyPr>
          <a:p>
            <a:pPr>
              <a:lnSpc>
                <a:spcPct val="100000"/>
              </a:lnSpc>
              <a:spcAft>
                <a:spcPts val="1148"/>
              </a:spcAft>
            </a:pPr>
            <a:endParaRPr b="0" lang="en-IN" sz="1800" spc="-1" strike="noStrike">
              <a:latin typeface="Arial"/>
            </a:endParaRPr>
          </a:p>
          <a:p>
            <a:pPr marL="432000" indent="-314640">
              <a:lnSpc>
                <a:spcPct val="100000"/>
              </a:lnSpc>
              <a:spcAft>
                <a:spcPts val="1148"/>
              </a:spcAft>
              <a:buBlip>
                <a:blip r:embed="rId1"/>
              </a:buBlip>
            </a:pPr>
            <a:r>
              <a:rPr b="0" lang="en-IN" sz="2400" spc="-1" strike="noStrike">
                <a:solidFill>
                  <a:srgbClr val="2c3e50"/>
                </a:solidFill>
                <a:latin typeface="Times New Romans"/>
                <a:ea typeface="DejaVu Sans"/>
              </a:rPr>
              <a:t>It totally depends on Electricity.If there is no electricity we cannot do anything.</a:t>
            </a:r>
            <a:endParaRPr b="0" lang="en-IN" sz="2400" spc="-1" strike="noStrike">
              <a:latin typeface="Arial"/>
            </a:endParaRPr>
          </a:p>
          <a:p>
            <a:pPr marL="432000" indent="-314640">
              <a:lnSpc>
                <a:spcPct val="100000"/>
              </a:lnSpc>
              <a:spcAft>
                <a:spcPts val="1148"/>
              </a:spcAft>
              <a:buBlip>
                <a:blip r:embed="rId2"/>
              </a:buBlip>
            </a:pPr>
            <a:r>
              <a:rPr b="0" lang="en-IN" sz="2400" spc="-1" strike="noStrike">
                <a:solidFill>
                  <a:srgbClr val="2c3e50"/>
                </a:solidFill>
                <a:latin typeface="Times New Romans"/>
                <a:ea typeface="DejaVu Sans"/>
              </a:rPr>
              <a:t>Not possible to take authentication with sweat hands</a:t>
            </a:r>
            <a:endParaRPr b="0" lang="en-IN" sz="2400" spc="-1" strike="noStrike">
              <a:latin typeface="Arial"/>
            </a:endParaRPr>
          </a:p>
          <a:p>
            <a:pPr marL="432000" indent="-314640">
              <a:lnSpc>
                <a:spcPct val="100000"/>
              </a:lnSpc>
              <a:spcAft>
                <a:spcPts val="1057"/>
              </a:spcAft>
              <a:buBlip>
                <a:blip r:embed="rId3"/>
              </a:buBlip>
            </a:pPr>
            <a:r>
              <a:rPr b="0" lang="en-IN" sz="2400" spc="-1" strike="noStrike">
                <a:solidFill>
                  <a:srgbClr val="2c3e50"/>
                </a:solidFill>
                <a:latin typeface="Times New Romans"/>
                <a:ea typeface="DejaVu Sans"/>
              </a:rPr>
              <a:t>Circuit may be damaged at high temperatures</a:t>
            </a:r>
            <a:endParaRPr b="0" lang="en-IN" sz="2400" spc="-1" strike="noStrike">
              <a:latin typeface="Arial"/>
            </a:endParaRPr>
          </a:p>
          <a:p>
            <a:pPr marL="432000" indent="-314640">
              <a:lnSpc>
                <a:spcPct val="100000"/>
              </a:lnSpc>
              <a:spcAft>
                <a:spcPts val="1057"/>
              </a:spcAft>
              <a:buBlip>
                <a:blip r:embed="rId4"/>
              </a:buBlip>
            </a:pPr>
            <a:r>
              <a:rPr b="0" lang="en-IN" sz="2400" spc="-1" strike="noStrike">
                <a:solidFill>
                  <a:srgbClr val="2c3e50"/>
                </a:solidFill>
                <a:latin typeface="Times New Romans"/>
                <a:ea typeface="DejaVu Sans"/>
              </a:rPr>
              <a:t>System failure</a:t>
            </a:r>
            <a:endParaRPr b="0" lang="en-IN" sz="2400" spc="-1" strike="noStrike">
              <a:latin typeface="Arial"/>
            </a:endParaRPr>
          </a:p>
          <a:p>
            <a:pPr marL="432000" indent="-314640">
              <a:lnSpc>
                <a:spcPct val="100000"/>
              </a:lnSpc>
              <a:spcAft>
                <a:spcPts val="1057"/>
              </a:spcAft>
              <a:buBlip>
                <a:blip r:embed="rId5"/>
              </a:buBlip>
            </a:pPr>
            <a:r>
              <a:rPr b="0" lang="en-IN" sz="2400" spc="-1" strike="noStrike">
                <a:solidFill>
                  <a:srgbClr val="2c3e50"/>
                </a:solidFill>
                <a:latin typeface="Times New Romans"/>
                <a:ea typeface="DejaVu Sans"/>
              </a:rPr>
              <a:t>Damaging</a:t>
            </a:r>
            <a:endParaRPr b="0" lang="en-IN" sz="2400" spc="-1" strike="noStrike">
              <a:latin typeface="Arial"/>
            </a:endParaRPr>
          </a:p>
        </p:txBody>
      </p:sp>
      <p:pic>
        <p:nvPicPr>
          <p:cNvPr id="388" name="" descr=""/>
          <p:cNvPicPr/>
          <p:nvPr/>
        </p:nvPicPr>
        <p:blipFill>
          <a:blip r:embed="rId6"/>
          <a:stretch/>
        </p:blipFill>
        <p:spPr>
          <a:xfrm>
            <a:off x="6898680" y="3600000"/>
            <a:ext cx="2533320" cy="1790640"/>
          </a:xfrm>
          <a:prstGeom prst="rect">
            <a:avLst/>
          </a:prstGeom>
          <a:ln>
            <a:noFill/>
          </a:ln>
        </p:spPr>
      </p:pic>
    </p:spTree>
  </p:cSld>
  <p:transition spd="med">
    <p:wipe dir="u"/>
  </p:transition>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504000" y="226080"/>
            <a:ext cx="9062280" cy="4804560"/>
          </a:xfrm>
          <a:prstGeom prst="rect">
            <a:avLst/>
          </a:prstGeom>
          <a:noFill/>
          <a:ln>
            <a:noFill/>
          </a:ln>
        </p:spPr>
        <p:style>
          <a:lnRef idx="0"/>
          <a:fillRef idx="0"/>
          <a:effectRef idx="0"/>
          <a:fontRef idx="minor"/>
        </p:style>
        <p:txBody>
          <a:bodyPr lIns="0" rIns="0" tIns="0" bIns="0"/>
          <a:p>
            <a:pPr>
              <a:lnSpc>
                <a:spcPct val="100000"/>
              </a:lnSpc>
            </a:pPr>
            <a:br/>
            <a:br/>
            <a:r>
              <a:rPr b="0" lang="en-IN" sz="2600" spc="-1" strike="noStrike">
                <a:solidFill>
                  <a:srgbClr val="000000"/>
                </a:solidFill>
                <a:latin typeface="Times New Romans"/>
                <a:ea typeface="DejaVu Sans"/>
              </a:rPr>
              <a:t>How often do you see someone </a:t>
            </a:r>
            <a:br/>
            <a:r>
              <a:rPr b="0" lang="en-IN" sz="2600" spc="-1" strike="noStrike">
                <a:solidFill>
                  <a:srgbClr val="000000"/>
                </a:solidFill>
                <a:latin typeface="Times New Romans"/>
                <a:ea typeface="DejaVu Sans"/>
              </a:rPr>
              <a:t>forget or worst case scenario </a:t>
            </a:r>
            <a:br/>
            <a:r>
              <a:rPr b="0" lang="en-IN" sz="2600" spc="-1" strike="noStrike">
                <a:solidFill>
                  <a:srgbClr val="000000"/>
                </a:solidFill>
                <a:latin typeface="Times New Romans"/>
                <a:ea typeface="DejaVu Sans"/>
              </a:rPr>
              <a:t>lose his keys,while everyone is </a:t>
            </a:r>
            <a:br/>
            <a:r>
              <a:rPr b="0" lang="en-IN" sz="2600" spc="-1" strike="noStrike">
                <a:solidFill>
                  <a:srgbClr val="000000"/>
                </a:solidFill>
                <a:latin typeface="Times New Romans"/>
                <a:ea typeface="DejaVu Sans"/>
              </a:rPr>
              <a:t>waiting for him to unlock the </a:t>
            </a:r>
            <a:br/>
            <a:r>
              <a:rPr b="0" lang="en-IN" sz="2600" spc="-1" strike="noStrike">
                <a:solidFill>
                  <a:srgbClr val="000000"/>
                </a:solidFill>
                <a:latin typeface="Times New Romans"/>
                <a:ea typeface="DejaVu Sans"/>
              </a:rPr>
              <a:t>door?</a:t>
            </a:r>
            <a:br/>
            <a:r>
              <a:rPr b="0" lang="en-IN" sz="2600" spc="-1" strike="noStrike">
                <a:solidFill>
                  <a:srgbClr val="000000"/>
                </a:solidFill>
                <a:latin typeface="Times New Romans"/>
                <a:ea typeface="DejaVu Sans"/>
              </a:rPr>
              <a:t>  </a:t>
            </a:r>
            <a:br/>
            <a:r>
              <a:rPr b="0" lang="en-IN" sz="2600" spc="-1" strike="noStrike">
                <a:solidFill>
                  <a:srgbClr val="000000"/>
                </a:solidFill>
                <a:latin typeface="Times New Romans"/>
                <a:ea typeface="DejaVu Sans"/>
              </a:rPr>
              <a:t>Pretty terrifying right?</a:t>
            </a:r>
            <a:br/>
            <a:r>
              <a:rPr b="0" lang="en-IN" sz="2600" spc="-1" strike="noStrike">
                <a:solidFill>
                  <a:srgbClr val="000000"/>
                </a:solidFill>
                <a:latin typeface="Times New Romans"/>
                <a:ea typeface="DejaVu Sans"/>
              </a:rPr>
              <a:t>So, Solution for this is..</a:t>
            </a:r>
            <a:r>
              <a:rPr b="0" lang="en-IN" sz="2600" spc="-1" strike="noStrike">
                <a:solidFill>
                  <a:srgbClr val="000000"/>
                </a:solidFill>
                <a:latin typeface="Arial"/>
                <a:ea typeface="DejaVu Sans"/>
              </a:rPr>
              <a:t>..</a:t>
            </a:r>
            <a:endParaRPr b="0" lang="en-IN" sz="2600" spc="-1" strike="noStrike">
              <a:latin typeface="Arial"/>
            </a:endParaRPr>
          </a:p>
        </p:txBody>
      </p:sp>
      <p:pic>
        <p:nvPicPr>
          <p:cNvPr id="319" name="" descr=""/>
          <p:cNvPicPr/>
          <p:nvPr/>
        </p:nvPicPr>
        <p:blipFill>
          <a:blip r:embed="rId1"/>
          <a:srcRect l="43467" t="41127" r="37710" b="29390"/>
          <a:stretch/>
        </p:blipFill>
        <p:spPr>
          <a:xfrm>
            <a:off x="6048000" y="1008000"/>
            <a:ext cx="3734640" cy="3302640"/>
          </a:xfrm>
          <a:prstGeom prst="rect">
            <a:avLst/>
          </a:prstGeom>
          <a:ln>
            <a:noFill/>
          </a:ln>
        </p:spPr>
      </p:pic>
    </p:spTree>
  </p:cSld>
  <p:transition spd="med">
    <p:push dir="d"/>
  </p:transition>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Applications</a:t>
            </a:r>
            <a:endParaRPr b="0" lang="en-IN" sz="2700" spc="-1" strike="noStrike">
              <a:latin typeface="Arial"/>
            </a:endParaRPr>
          </a:p>
        </p:txBody>
      </p:sp>
      <p:sp>
        <p:nvSpPr>
          <p:cNvPr id="390"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57"/>
              </a:spcAft>
              <a:buBlip>
                <a:blip r:embed="rId1"/>
              </a:buBlip>
            </a:pPr>
            <a:r>
              <a:rPr b="0" lang="en-IN" sz="2400" spc="-1" strike="noStrike">
                <a:solidFill>
                  <a:srgbClr val="2c3e50"/>
                </a:solidFill>
                <a:latin typeface="Times New Romans"/>
                <a:ea typeface="DejaVu Sans"/>
              </a:rPr>
              <a:t>Fingerprint based driving license</a:t>
            </a:r>
            <a:endParaRPr b="0" lang="en-IN" sz="2400" spc="-1" strike="noStrike">
              <a:latin typeface="Arial"/>
            </a:endParaRPr>
          </a:p>
          <a:p>
            <a:pPr marL="432000" indent="-314640">
              <a:lnSpc>
                <a:spcPct val="100000"/>
              </a:lnSpc>
              <a:spcAft>
                <a:spcPts val="1057"/>
              </a:spcAft>
              <a:buBlip>
                <a:blip r:embed="rId2"/>
              </a:buBlip>
            </a:pPr>
            <a:r>
              <a:rPr b="0" lang="en-IN" sz="2400" spc="-1" strike="noStrike">
                <a:solidFill>
                  <a:srgbClr val="2c3e50"/>
                </a:solidFill>
                <a:latin typeface="Times New Romans"/>
                <a:ea typeface="DejaVu Sans"/>
              </a:rPr>
              <a:t>Bank account operations</a:t>
            </a:r>
            <a:endParaRPr b="0" lang="en-IN" sz="2400" spc="-1" strike="noStrike">
              <a:latin typeface="Arial"/>
            </a:endParaRPr>
          </a:p>
          <a:p>
            <a:pPr marL="432000" indent="-314640">
              <a:lnSpc>
                <a:spcPct val="100000"/>
              </a:lnSpc>
              <a:spcAft>
                <a:spcPts val="1057"/>
              </a:spcAft>
              <a:buBlip>
                <a:blip r:embed="rId3"/>
              </a:buBlip>
            </a:pPr>
            <a:r>
              <a:rPr b="0" lang="en-IN" sz="2400" spc="-1" strike="noStrike">
                <a:solidFill>
                  <a:srgbClr val="2c3e50"/>
                </a:solidFill>
                <a:latin typeface="Times New Romans"/>
                <a:ea typeface="DejaVu Sans"/>
              </a:rPr>
              <a:t>Biometric security</a:t>
            </a:r>
            <a:endParaRPr b="0" lang="en-IN" sz="2400" spc="-1" strike="noStrike">
              <a:latin typeface="Arial"/>
            </a:endParaRPr>
          </a:p>
          <a:p>
            <a:pPr marL="432000" indent="-314640">
              <a:lnSpc>
                <a:spcPct val="100000"/>
              </a:lnSpc>
              <a:spcAft>
                <a:spcPts val="1057"/>
              </a:spcAft>
              <a:buBlip>
                <a:blip r:embed="rId4"/>
              </a:buBlip>
            </a:pPr>
            <a:r>
              <a:rPr b="0" lang="en-IN" sz="2400" spc="-1" strike="noStrike">
                <a:solidFill>
                  <a:srgbClr val="2c3e50"/>
                </a:solidFill>
                <a:latin typeface="Times New Romans"/>
                <a:ea typeface="DejaVu Sans"/>
              </a:rPr>
              <a:t>Attendance</a:t>
            </a:r>
            <a:endParaRPr b="0" lang="en-IN" sz="2400" spc="-1" strike="noStrike">
              <a:latin typeface="Arial"/>
            </a:endParaRPr>
          </a:p>
          <a:p>
            <a:pPr marL="432000" indent="-314640">
              <a:lnSpc>
                <a:spcPct val="100000"/>
              </a:lnSpc>
              <a:spcAft>
                <a:spcPts val="1057"/>
              </a:spcAft>
              <a:buBlip>
                <a:blip r:embed="rId5"/>
              </a:buBlip>
            </a:pPr>
            <a:r>
              <a:rPr b="0" lang="en-IN" sz="2400" spc="-1" strike="noStrike">
                <a:solidFill>
                  <a:srgbClr val="2c3e50"/>
                </a:solidFill>
                <a:latin typeface="Times New Romans"/>
                <a:ea typeface="DejaVu Sans"/>
              </a:rPr>
              <a:t>Crime investigations</a:t>
            </a:r>
            <a:endParaRPr b="0" lang="en-IN" sz="2400" spc="-1" strike="noStrike">
              <a:latin typeface="Arial"/>
            </a:endParaRPr>
          </a:p>
        </p:txBody>
      </p:sp>
      <p:pic>
        <p:nvPicPr>
          <p:cNvPr id="391" name="" descr=""/>
          <p:cNvPicPr/>
          <p:nvPr/>
        </p:nvPicPr>
        <p:blipFill>
          <a:blip r:embed="rId6"/>
          <a:srcRect l="0" t="6969" r="0" b="4133"/>
          <a:stretch/>
        </p:blipFill>
        <p:spPr>
          <a:xfrm>
            <a:off x="5904000" y="735480"/>
            <a:ext cx="3662640" cy="4295160"/>
          </a:xfrm>
          <a:prstGeom prst="rect">
            <a:avLst/>
          </a:prstGeom>
          <a:ln>
            <a:noFill/>
          </a:ln>
        </p:spPr>
      </p:pic>
    </p:spTree>
  </p:cSld>
  <p:transition spd="med">
    <p:split dir="in" orient="horz"/>
  </p:transition>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Conclusion</a:t>
            </a:r>
            <a:endParaRPr b="0" lang="en-IN" sz="2700" spc="-1" strike="noStrike">
              <a:latin typeface="Arial"/>
            </a:endParaRPr>
          </a:p>
        </p:txBody>
      </p:sp>
      <p:sp>
        <p:nvSpPr>
          <p:cNvPr id="393"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432000" indent="-314640" algn="just">
              <a:lnSpc>
                <a:spcPct val="100000"/>
              </a:lnSpc>
              <a:spcAft>
                <a:spcPts val="1057"/>
              </a:spcAft>
              <a:buClr>
                <a:srgbClr val="000000"/>
              </a:buClr>
              <a:buSzPct val="45000"/>
              <a:buFont typeface="Wingdings" charset="2"/>
              <a:buChar char=""/>
            </a:pPr>
            <a:r>
              <a:rPr b="0" lang="en-IN" sz="2400" spc="-1" strike="noStrike">
                <a:solidFill>
                  <a:srgbClr val="2c3e50"/>
                </a:solidFill>
                <a:latin typeface="Times New Romans"/>
                <a:ea typeface="DejaVu Sans"/>
              </a:rPr>
              <a:t>The main moto of this project is to create a securable environment in the society to decrease tremendous increase of crime rate by using technology.</a:t>
            </a:r>
            <a:endParaRPr b="0" lang="en-IN" sz="2400" spc="-1" strike="noStrike">
              <a:latin typeface="Arial"/>
            </a:endParaRPr>
          </a:p>
          <a:p>
            <a:pPr marL="432000" indent="-314640" algn="just">
              <a:lnSpc>
                <a:spcPct val="100000"/>
              </a:lnSpc>
              <a:spcAft>
                <a:spcPts val="1057"/>
              </a:spcAft>
              <a:buClr>
                <a:srgbClr val="000000"/>
              </a:buClr>
              <a:buSzPct val="45000"/>
              <a:buFont typeface="Wingdings" charset="2"/>
              <a:buChar char=""/>
            </a:pPr>
            <a:r>
              <a:rPr b="0" lang="en-IN" sz="2400" spc="-1" strike="noStrike">
                <a:solidFill>
                  <a:srgbClr val="2c3e50"/>
                </a:solidFill>
                <a:latin typeface="Times New Romans"/>
                <a:ea typeface="DejaVu Sans"/>
              </a:rPr>
              <a:t>We mainly optimize the user privacy,which can be damaged by unauthorised users.</a:t>
            </a:r>
            <a:endParaRPr b="0" lang="en-IN" sz="2400" spc="-1" strike="noStrike">
              <a:latin typeface="Arial"/>
            </a:endParaRPr>
          </a:p>
          <a:p>
            <a:pPr marL="432000" indent="-314640" algn="just">
              <a:lnSpc>
                <a:spcPct val="100000"/>
              </a:lnSpc>
              <a:spcAft>
                <a:spcPts val="1057"/>
              </a:spcAft>
              <a:buClr>
                <a:srgbClr val="000000"/>
              </a:buClr>
              <a:buSzPct val="45000"/>
              <a:buFont typeface="Wingdings" charset="2"/>
              <a:buChar char=""/>
            </a:pPr>
            <a:r>
              <a:rPr b="0" lang="en-IN" sz="2400" spc="-1" strike="noStrike">
                <a:solidFill>
                  <a:srgbClr val="2c3e50"/>
                </a:solidFill>
                <a:latin typeface="Times New Romans"/>
                <a:ea typeface="DejaVu Sans"/>
              </a:rPr>
              <a:t>Hence,fingerprint door locks are great investment for home or bussiness.It provides great security by providing restrictions to unwanted access</a:t>
            </a:r>
            <a:endParaRPr b="0" lang="en-IN" sz="2400" spc="-1" strike="noStrike">
              <a:latin typeface="Arial"/>
            </a:endParaRPr>
          </a:p>
        </p:txBody>
      </p:sp>
    </p:spTree>
  </p:cSld>
  <p:transition spd="med">
    <p:wipe dir="u"/>
  </p:transition>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4" name="" descr=""/>
          <p:cNvPicPr/>
          <p:nvPr/>
        </p:nvPicPr>
        <p:blipFill>
          <a:blip r:embed="rId1"/>
          <a:stretch/>
        </p:blipFill>
        <p:spPr>
          <a:xfrm>
            <a:off x="576000" y="401760"/>
            <a:ext cx="8749440" cy="4916880"/>
          </a:xfrm>
          <a:prstGeom prst="rect">
            <a:avLst/>
          </a:prstGeom>
          <a:ln>
            <a:noFill/>
          </a:ln>
        </p:spPr>
      </p:pic>
    </p:spTree>
  </p:cSld>
  <p:transition spd="med">
    <p:pull dir="d"/>
  </p:transition>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504000" y="576000"/>
            <a:ext cx="9062280" cy="4029480"/>
          </a:xfrm>
          <a:prstGeom prst="rect">
            <a:avLst/>
          </a:prstGeom>
          <a:noFill/>
          <a:ln>
            <a:noFill/>
          </a:ln>
        </p:spPr>
        <p:style>
          <a:lnRef idx="0"/>
          <a:fillRef idx="0"/>
          <a:effectRef idx="0"/>
          <a:fontRef idx="minor"/>
        </p:style>
        <p:txBody>
          <a:bodyPr lIns="0" rIns="0" tIns="0" bIns="0">
            <a:normAutofit/>
          </a:bodyPr>
          <a:p>
            <a:pPr marL="432000" indent="-314640" algn="just">
              <a:lnSpc>
                <a:spcPct val="100000"/>
              </a:lnSpc>
              <a:spcAft>
                <a:spcPts val="1412"/>
              </a:spcAft>
              <a:buBlip>
                <a:blip r:embed="rId1"/>
              </a:buBlip>
            </a:pPr>
            <a:r>
              <a:rPr b="0" lang="en-IN" sz="2200" spc="-1" strike="noStrike">
                <a:solidFill>
                  <a:srgbClr val="000000"/>
                </a:solidFill>
                <a:latin typeface="Times New Romans"/>
                <a:ea typeface="DejaVu Sans"/>
              </a:rPr>
              <a:t>Biometric door locks use personally identifiable information.</a:t>
            </a:r>
            <a:endParaRPr b="0" lang="en-IN" sz="2200" spc="-1" strike="noStrike">
              <a:latin typeface="Arial"/>
            </a:endParaRPr>
          </a:p>
          <a:p>
            <a:pPr marL="432000" indent="-314640" algn="just">
              <a:lnSpc>
                <a:spcPct val="100000"/>
              </a:lnSpc>
              <a:spcBef>
                <a:spcPts val="1417"/>
              </a:spcBef>
              <a:buBlip>
                <a:blip r:embed="rId2"/>
              </a:buBlip>
            </a:pPr>
            <a:r>
              <a:rPr b="0" lang="en-IN" sz="2200" spc="-1" strike="noStrike">
                <a:solidFill>
                  <a:srgbClr val="000000"/>
                </a:solidFill>
                <a:latin typeface="Times New Romans"/>
                <a:ea typeface="DejaVu Sans"/>
              </a:rPr>
              <a:t>They use a thermal or optical scanner to store the fingerprints of anyone authorized to unlock your door.</a:t>
            </a:r>
            <a:endParaRPr b="0" lang="en-IN" sz="2200" spc="-1" strike="noStrike">
              <a:latin typeface="Arial"/>
            </a:endParaRPr>
          </a:p>
        </p:txBody>
      </p:sp>
      <p:pic>
        <p:nvPicPr>
          <p:cNvPr id="321" name="" descr=""/>
          <p:cNvPicPr/>
          <p:nvPr/>
        </p:nvPicPr>
        <p:blipFill>
          <a:blip r:embed="rId3"/>
          <a:srcRect l="44184" t="34774" r="35576" b="25576"/>
          <a:stretch/>
        </p:blipFill>
        <p:spPr>
          <a:xfrm>
            <a:off x="3960000" y="2287800"/>
            <a:ext cx="2872080" cy="3180960"/>
          </a:xfrm>
          <a:prstGeom prst="rect">
            <a:avLst/>
          </a:prstGeom>
          <a:ln>
            <a:noFill/>
          </a:ln>
        </p:spPr>
      </p:pic>
    </p:spTree>
  </p:cSld>
  <p:transition spd="med">
    <p:split dir="in" orient="horz"/>
  </p:transition>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504000" y="216000"/>
            <a:ext cx="7010640" cy="926640"/>
          </a:xfrm>
          <a:prstGeom prst="rect">
            <a:avLst/>
          </a:prstGeom>
          <a:noFill/>
          <a:ln>
            <a:noFill/>
          </a:ln>
        </p:spPr>
        <p:style>
          <a:lnRef idx="0"/>
          <a:fillRef idx="0"/>
          <a:effectRef idx="0"/>
          <a:fontRef idx="minor"/>
        </p:style>
        <p:txBody>
          <a:bodyPr lIns="0" rIns="0" tIns="0" bIns="0" anchor="ctr"/>
          <a:p>
            <a:pPr>
              <a:lnSpc>
                <a:spcPct val="100000"/>
              </a:lnSpc>
            </a:pPr>
            <a:r>
              <a:rPr b="0" lang="en-IN" sz="2700" spc="-1" strike="noStrike">
                <a:solidFill>
                  <a:srgbClr val="000000"/>
                </a:solidFill>
                <a:latin typeface="Times New Romans"/>
                <a:ea typeface="DejaVu Sans"/>
              </a:rPr>
              <a:t>Why we need this?</a:t>
            </a:r>
            <a:endParaRPr b="0" lang="en-IN" sz="2700" spc="-1" strike="noStrike">
              <a:latin typeface="Arial"/>
            </a:endParaRPr>
          </a:p>
        </p:txBody>
      </p:sp>
      <p:sp>
        <p:nvSpPr>
          <p:cNvPr id="323" name="CustomShape 2"/>
          <p:cNvSpPr/>
          <p:nvPr/>
        </p:nvSpPr>
        <p:spPr>
          <a:xfrm>
            <a:off x="504000" y="1350000"/>
            <a:ext cx="9062640" cy="327888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417"/>
              </a:spcAft>
              <a:buBlip>
                <a:blip r:embed="rId1"/>
              </a:buBlip>
            </a:pPr>
            <a:r>
              <a:rPr b="0" lang="en-IN" sz="1800" spc="-1" strike="noStrike">
                <a:solidFill>
                  <a:srgbClr val="000000"/>
                </a:solidFill>
                <a:latin typeface="Times New Romans"/>
                <a:ea typeface="DejaVu Sans"/>
              </a:rPr>
              <a:t>Security has always been a concern of highly important to humans all around the world.</a:t>
            </a:r>
            <a:endParaRPr b="0" lang="en-IN" sz="1800" spc="-1" strike="noStrike">
              <a:latin typeface="Arial"/>
            </a:endParaRPr>
          </a:p>
          <a:p>
            <a:pPr marL="432000" indent="-314640">
              <a:lnSpc>
                <a:spcPct val="100000"/>
              </a:lnSpc>
              <a:spcAft>
                <a:spcPts val="1134"/>
              </a:spcAft>
              <a:buBlip>
                <a:blip r:embed="rId2"/>
              </a:buBlip>
            </a:pPr>
            <a:r>
              <a:rPr b="0" lang="en-IN" sz="1800" spc="-1" strike="noStrike">
                <a:solidFill>
                  <a:srgbClr val="000000"/>
                </a:solidFill>
                <a:latin typeface="Times New Romans"/>
                <a:ea typeface="DejaVu Sans"/>
              </a:rPr>
              <a:t>It provides   i.Security protection            ii.Convenience          iii.Speed</a:t>
            </a:r>
            <a:endParaRPr b="0" lang="en-IN" sz="1800" spc="-1" strike="noStrike">
              <a:latin typeface="Arial"/>
            </a:endParaRPr>
          </a:p>
          <a:p>
            <a:pPr marL="432000" indent="-314640">
              <a:lnSpc>
                <a:spcPct val="100000"/>
              </a:lnSpc>
              <a:spcAft>
                <a:spcPts val="1134"/>
              </a:spcAft>
              <a:buBlip>
                <a:blip r:embed="rId3"/>
              </a:buBlip>
            </a:pPr>
            <a:r>
              <a:rPr b="0" lang="en-IN" sz="1800" spc="-1" strike="noStrike">
                <a:solidFill>
                  <a:srgbClr val="000000"/>
                </a:solidFill>
                <a:latin typeface="Times New Romans"/>
                <a:ea typeface="DejaVu Sans"/>
              </a:rPr>
              <a:t>Biometric is something that cant be ‘lost’, ‘replicated’ or ‘stolen’.</a:t>
            </a:r>
            <a:endParaRPr b="0" lang="en-IN" sz="1800" spc="-1" strike="noStrike">
              <a:latin typeface="Arial"/>
            </a:endParaRPr>
          </a:p>
          <a:p>
            <a:pPr marL="432000" indent="-314640">
              <a:lnSpc>
                <a:spcPct val="100000"/>
              </a:lnSpc>
              <a:spcAft>
                <a:spcPts val="1134"/>
              </a:spcAft>
              <a:buBlip>
                <a:blip r:embed="rId4"/>
              </a:buBlip>
            </a:pPr>
            <a:r>
              <a:rPr b="0" lang="en-IN" sz="1800" spc="-1" strike="noStrike">
                <a:solidFill>
                  <a:srgbClr val="000000"/>
                </a:solidFill>
                <a:latin typeface="Times New Romans"/>
                <a:ea typeface="DejaVu Sans"/>
              </a:rPr>
              <a:t>And ofcourse, you can hardly forget your fingerprints (or) even have to remember it to always carry it, in comparison to a set of keys.</a:t>
            </a:r>
            <a:endParaRPr b="0" lang="en-IN" sz="1800" spc="-1" strike="noStrike">
              <a:latin typeface="Arial"/>
            </a:endParaRPr>
          </a:p>
          <a:p>
            <a:pPr marL="432000" indent="-314640">
              <a:lnSpc>
                <a:spcPct val="100000"/>
              </a:lnSpc>
              <a:spcAft>
                <a:spcPts val="1060"/>
              </a:spcAft>
              <a:buBlip>
                <a:blip r:embed="rId5"/>
              </a:buBlip>
            </a:pPr>
            <a:r>
              <a:rPr b="0" lang="en-IN" sz="1800" spc="-1" strike="noStrike">
                <a:solidFill>
                  <a:srgbClr val="000000"/>
                </a:solidFill>
                <a:latin typeface="Times New Romans"/>
                <a:ea typeface="DejaVu Sans"/>
              </a:rPr>
              <a:t>So,it is generally considered as  the most practical choice.</a:t>
            </a:r>
            <a:endParaRPr b="0" lang="en-IN" sz="1800" spc="-1" strike="noStrike">
              <a:latin typeface="Arial"/>
            </a:endParaRPr>
          </a:p>
        </p:txBody>
      </p:sp>
    </p:spTree>
  </p:cSld>
  <p:transition spd="med">
    <p:pull dir="d"/>
  </p:transition>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504000" y="226080"/>
            <a:ext cx="9064440" cy="938880"/>
          </a:xfrm>
          <a:prstGeom prst="rect">
            <a:avLst/>
          </a:prstGeom>
          <a:noFill/>
          <a:ln>
            <a:noFill/>
          </a:ln>
        </p:spPr>
        <p:style>
          <a:lnRef idx="0"/>
          <a:fillRef idx="0"/>
          <a:effectRef idx="0"/>
          <a:fontRef idx="minor"/>
        </p:style>
        <p:txBody>
          <a:bodyPr lIns="0" rIns="0" tIns="0" bIns="0" anchor="ctr"/>
          <a:p>
            <a:pPr>
              <a:lnSpc>
                <a:spcPct val="100000"/>
              </a:lnSpc>
            </a:pPr>
            <a:r>
              <a:rPr b="0" lang="en-IN" sz="2700" spc="-1" strike="noStrike">
                <a:solidFill>
                  <a:srgbClr val="000000"/>
                </a:solidFill>
                <a:latin typeface="Times New Romans"/>
                <a:ea typeface="DejaVu Sans"/>
              </a:rPr>
              <a:t>Why can’t these</a:t>
            </a:r>
            <a:endParaRPr b="0" lang="en-IN" sz="2700" spc="-1" strike="noStrike">
              <a:latin typeface="Arial"/>
            </a:endParaRPr>
          </a:p>
        </p:txBody>
      </p:sp>
      <p:sp>
        <p:nvSpPr>
          <p:cNvPr id="325" name="CustomShape 2"/>
          <p:cNvSpPr/>
          <p:nvPr/>
        </p:nvSpPr>
        <p:spPr>
          <a:xfrm>
            <a:off x="504000" y="1326600"/>
            <a:ext cx="4419360" cy="3281040"/>
          </a:xfrm>
          <a:prstGeom prst="rect">
            <a:avLst/>
          </a:prstGeom>
          <a:noFill/>
          <a:ln>
            <a:noFill/>
          </a:ln>
        </p:spPr>
        <p:style>
          <a:lnRef idx="0"/>
          <a:fillRef idx="0"/>
          <a:effectRef idx="0"/>
          <a:fontRef idx="minor"/>
        </p:style>
        <p:txBody>
          <a:bodyPr lIns="0" rIns="0" tIns="0" bIns="0">
            <a:normAutofit/>
          </a:bodyPr>
          <a:p>
            <a:pPr marL="432000" indent="-316440">
              <a:lnSpc>
                <a:spcPct val="100000"/>
              </a:lnSpc>
              <a:spcAft>
                <a:spcPts val="1060"/>
              </a:spcAft>
              <a:buClr>
                <a:srgbClr val="000000"/>
              </a:buClr>
              <a:buSzPct val="45000"/>
              <a:buFont typeface="Wingdings" charset="2"/>
              <a:buChar char=""/>
            </a:pPr>
            <a:r>
              <a:rPr b="1" i="1" lang="en-IN" sz="2200" spc="-1" strike="noStrike" u="sng">
                <a:solidFill>
                  <a:srgbClr val="000000"/>
                </a:solidFill>
                <a:uFillTx/>
                <a:latin typeface="Times New Romans"/>
                <a:ea typeface="Noto Sans CJK SC Regular"/>
              </a:rPr>
              <a:t>Iris recognition</a:t>
            </a:r>
            <a:r>
              <a:rPr b="0" lang="en-IN" sz="2200" spc="-1" strike="noStrike" u="sng">
                <a:solidFill>
                  <a:srgbClr val="000000"/>
                </a:solidFill>
                <a:uFillTx/>
                <a:latin typeface="Times New Romans"/>
                <a:ea typeface="Noto Sans CJK SC Regular"/>
              </a:rPr>
              <a:t> :</a:t>
            </a:r>
            <a:r>
              <a:rPr b="0" lang="en-IN" sz="2200" spc="-1" strike="noStrike">
                <a:solidFill>
                  <a:srgbClr val="000000"/>
                </a:solidFill>
                <a:latin typeface="Times New Romans"/>
                <a:ea typeface="Noto Sans CJK SC Regular"/>
              </a:rPr>
              <a:t>  It’s installation cost is very high and scanning the human eye is a sensitive issue that many find alarming.</a:t>
            </a:r>
            <a:endParaRPr b="0" lang="en-IN" sz="2200" spc="-1" strike="noStrike">
              <a:latin typeface="Arial"/>
            </a:endParaRPr>
          </a:p>
        </p:txBody>
      </p:sp>
      <p:sp>
        <p:nvSpPr>
          <p:cNvPr id="326" name="CustomShape 3"/>
          <p:cNvSpPr/>
          <p:nvPr/>
        </p:nvSpPr>
        <p:spPr>
          <a:xfrm>
            <a:off x="5152680" y="1326600"/>
            <a:ext cx="4419360" cy="3281040"/>
          </a:xfrm>
          <a:prstGeom prst="rect">
            <a:avLst/>
          </a:prstGeom>
          <a:noFill/>
          <a:ln>
            <a:noFill/>
          </a:ln>
        </p:spPr>
        <p:style>
          <a:lnRef idx="0"/>
          <a:fillRef idx="0"/>
          <a:effectRef idx="0"/>
          <a:fontRef idx="minor"/>
        </p:style>
        <p:txBody>
          <a:bodyPr lIns="0" rIns="0" tIns="0" bIns="0">
            <a:normAutofit/>
          </a:bodyPr>
          <a:p>
            <a:pPr marL="432000" indent="-316440" algn="just">
              <a:lnSpc>
                <a:spcPct val="100000"/>
              </a:lnSpc>
              <a:spcAft>
                <a:spcPts val="1060"/>
              </a:spcAft>
              <a:buClr>
                <a:srgbClr val="000000"/>
              </a:buClr>
              <a:buSzPct val="45000"/>
              <a:buFont typeface="Wingdings" charset="2"/>
              <a:buChar char=""/>
            </a:pPr>
            <a:r>
              <a:rPr b="1" i="1" lang="en-IN" sz="2200" spc="-1" strike="noStrike" u="sng">
                <a:solidFill>
                  <a:srgbClr val="000000"/>
                </a:solidFill>
                <a:uFillTx/>
                <a:latin typeface="Times New Romans"/>
                <a:ea typeface="Noto Sans CJK SC Regular"/>
              </a:rPr>
              <a:t>voice recognition:</a:t>
            </a:r>
            <a:r>
              <a:rPr b="0" lang="en-IN" sz="2200" spc="-1" strike="noStrike">
                <a:solidFill>
                  <a:srgbClr val="000000"/>
                </a:solidFill>
                <a:latin typeface="Times New Romans"/>
                <a:ea typeface="Noto Sans CJK SC Regular"/>
              </a:rPr>
              <a:t>Though it is less expenisive,but often find hard when a person have illness like hoarseness or other throat problems.</a:t>
            </a:r>
            <a:endParaRPr b="0" lang="en-IN" sz="2200" spc="-1" strike="noStrike">
              <a:latin typeface="Arial"/>
            </a:endParaRPr>
          </a:p>
        </p:txBody>
      </p:sp>
      <p:pic>
        <p:nvPicPr>
          <p:cNvPr id="327" name="" descr=""/>
          <p:cNvPicPr/>
          <p:nvPr/>
        </p:nvPicPr>
        <p:blipFill>
          <a:blip r:embed="rId1"/>
          <a:srcRect l="42336" t="34774" r="41246" b="49685"/>
          <a:stretch/>
        </p:blipFill>
        <p:spPr>
          <a:xfrm>
            <a:off x="576000" y="3164760"/>
            <a:ext cx="3664440" cy="2056680"/>
          </a:xfrm>
          <a:prstGeom prst="rect">
            <a:avLst/>
          </a:prstGeom>
          <a:ln>
            <a:noFill/>
          </a:ln>
        </p:spPr>
      </p:pic>
      <p:pic>
        <p:nvPicPr>
          <p:cNvPr id="328" name="" descr=""/>
          <p:cNvPicPr/>
          <p:nvPr/>
        </p:nvPicPr>
        <p:blipFill>
          <a:blip r:embed="rId2"/>
          <a:srcRect l="42754" t="53701" r="39765" b="24306"/>
          <a:stretch/>
        </p:blipFill>
        <p:spPr>
          <a:xfrm>
            <a:off x="5616000" y="3384000"/>
            <a:ext cx="3664440" cy="1936440"/>
          </a:xfrm>
          <a:prstGeom prst="rect">
            <a:avLst/>
          </a:prstGeom>
          <a:ln>
            <a:noFill/>
          </a:ln>
        </p:spPr>
      </p:pic>
    </p:spTree>
  </p:cSld>
  <p:transition spd="med">
    <p:random/>
  </p:transition>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504000" y="216000"/>
            <a:ext cx="7010640" cy="92664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Introduction</a:t>
            </a:r>
            <a:endParaRPr b="0" lang="en-IN" sz="2700" spc="-1" strike="noStrike">
              <a:latin typeface="Arial"/>
            </a:endParaRPr>
          </a:p>
        </p:txBody>
      </p:sp>
      <p:sp>
        <p:nvSpPr>
          <p:cNvPr id="330" name="CustomShape 2"/>
          <p:cNvSpPr/>
          <p:nvPr/>
        </p:nvSpPr>
        <p:spPr>
          <a:xfrm>
            <a:off x="360000" y="1485000"/>
            <a:ext cx="9350640" cy="3770640"/>
          </a:xfrm>
          <a:prstGeom prst="rect">
            <a:avLst/>
          </a:prstGeom>
          <a:noFill/>
          <a:ln>
            <a:noFill/>
          </a:ln>
        </p:spPr>
        <p:style>
          <a:lnRef idx="0"/>
          <a:fillRef idx="0"/>
          <a:effectRef idx="0"/>
          <a:fontRef idx="minor"/>
        </p:style>
        <p:txBody>
          <a:bodyPr lIns="0" rIns="0" tIns="0" bIns="0">
            <a:normAutofit/>
          </a:bodyPr>
          <a:p>
            <a:pPr marL="432000" indent="-314640">
              <a:lnSpc>
                <a:spcPct val="100000"/>
              </a:lnSpc>
              <a:spcAft>
                <a:spcPts val="1057"/>
              </a:spcAft>
              <a:buBlip>
                <a:blip r:embed="rId1"/>
              </a:buBlip>
            </a:pPr>
            <a:r>
              <a:rPr b="0" lang="en-IN" sz="2400" spc="-1" strike="noStrike">
                <a:solidFill>
                  <a:srgbClr val="2c3e50"/>
                </a:solidFill>
                <a:latin typeface="Times New Romans"/>
                <a:ea typeface="DejaVu Sans"/>
              </a:rPr>
              <a:t>Cost efficient</a:t>
            </a:r>
            <a:endParaRPr b="0" lang="en-IN" sz="2400" spc="-1" strike="noStrike">
              <a:latin typeface="Arial"/>
            </a:endParaRPr>
          </a:p>
          <a:p>
            <a:pPr marL="432000" indent="-314640">
              <a:lnSpc>
                <a:spcPct val="100000"/>
              </a:lnSpc>
              <a:spcAft>
                <a:spcPts val="1057"/>
              </a:spcAft>
              <a:buBlip>
                <a:blip r:embed="rId2"/>
              </a:buBlip>
            </a:pPr>
            <a:r>
              <a:rPr b="0" lang="en-IN" sz="2400" spc="-1" strike="noStrike">
                <a:solidFill>
                  <a:srgbClr val="2c3e50"/>
                </a:solidFill>
                <a:latin typeface="Times New Romans"/>
                <a:ea typeface="DejaVu Sans"/>
              </a:rPr>
              <a:t>External memory is not required.</a:t>
            </a:r>
            <a:endParaRPr b="0" lang="en-IN" sz="2400" spc="-1" strike="noStrike">
              <a:latin typeface="Arial"/>
            </a:endParaRPr>
          </a:p>
          <a:p>
            <a:pPr marL="432000" indent="-314640">
              <a:lnSpc>
                <a:spcPct val="100000"/>
              </a:lnSpc>
              <a:spcAft>
                <a:spcPts val="1057"/>
              </a:spcAft>
              <a:buBlip>
                <a:blip r:embed="rId3"/>
              </a:buBlip>
            </a:pPr>
            <a:r>
              <a:rPr b="0" lang="en-IN" sz="2400" spc="-1" strike="noStrike">
                <a:solidFill>
                  <a:srgbClr val="2c3e50"/>
                </a:solidFill>
                <a:latin typeface="Times New Romans"/>
                <a:ea typeface="DejaVu Sans"/>
              </a:rPr>
              <a:t>It is simple</a:t>
            </a:r>
            <a:endParaRPr b="0" lang="en-IN" sz="2400" spc="-1" strike="noStrike">
              <a:latin typeface="Arial"/>
            </a:endParaRPr>
          </a:p>
          <a:p>
            <a:pPr marL="432000" indent="-314640">
              <a:lnSpc>
                <a:spcPct val="100000"/>
              </a:lnSpc>
              <a:spcAft>
                <a:spcPts val="1057"/>
              </a:spcAft>
              <a:buBlip>
                <a:blip r:embed="rId4"/>
              </a:buBlip>
            </a:pPr>
            <a:r>
              <a:rPr b="0" lang="en-IN" sz="2400" spc="-1" strike="noStrike">
                <a:solidFill>
                  <a:srgbClr val="2c3e50"/>
                </a:solidFill>
                <a:latin typeface="Times New Romans"/>
                <a:ea typeface="DejaVu Sans"/>
              </a:rPr>
              <a:t>It is a control access system</a:t>
            </a:r>
            <a:endParaRPr b="0" lang="en-IN" sz="2400" spc="-1" strike="noStrike">
              <a:latin typeface="Arial"/>
            </a:endParaRPr>
          </a:p>
          <a:p>
            <a:pPr marL="432000" indent="-314640">
              <a:lnSpc>
                <a:spcPct val="100000"/>
              </a:lnSpc>
              <a:spcAft>
                <a:spcPts val="1057"/>
              </a:spcAft>
              <a:buBlip>
                <a:blip r:embed="rId5"/>
              </a:buBlip>
            </a:pPr>
            <a:r>
              <a:rPr b="0" lang="en-IN" sz="2400" spc="-1" strike="noStrike">
                <a:solidFill>
                  <a:srgbClr val="2c3e50"/>
                </a:solidFill>
                <a:latin typeface="Times New Romans"/>
                <a:ea typeface="DejaVu Sans"/>
              </a:rPr>
              <a:t>Security </a:t>
            </a:r>
            <a:endParaRPr b="0" lang="en-IN" sz="2400" spc="-1" strike="noStrike">
              <a:latin typeface="Arial"/>
            </a:endParaRPr>
          </a:p>
          <a:p>
            <a:pPr marL="432000" indent="-314640">
              <a:lnSpc>
                <a:spcPct val="100000"/>
              </a:lnSpc>
              <a:spcAft>
                <a:spcPts val="1057"/>
              </a:spcAft>
              <a:buBlip>
                <a:blip r:embed="rId6"/>
              </a:buBlip>
            </a:pPr>
            <a:r>
              <a:rPr b="0" lang="en-IN" sz="2400" spc="-1" strike="noStrike">
                <a:solidFill>
                  <a:srgbClr val="2c3e50"/>
                </a:solidFill>
                <a:latin typeface="Times New Romans"/>
                <a:ea typeface="DejaVu Sans"/>
              </a:rPr>
              <a:t>Authentication</a:t>
            </a:r>
            <a:endParaRPr b="0" lang="en-IN" sz="2400" spc="-1" strike="noStrike">
              <a:latin typeface="Arial"/>
            </a:endParaRPr>
          </a:p>
          <a:p>
            <a:pPr>
              <a:lnSpc>
                <a:spcPct val="100000"/>
              </a:lnSpc>
              <a:spcAft>
                <a:spcPts val="1057"/>
              </a:spcAft>
            </a:pPr>
            <a:endParaRPr b="0" lang="en-IN" sz="2400" spc="-1" strike="noStrike">
              <a:latin typeface="Arial"/>
            </a:endParaRPr>
          </a:p>
          <a:p>
            <a:pPr>
              <a:lnSpc>
                <a:spcPct val="100000"/>
              </a:lnSpc>
              <a:spcAft>
                <a:spcPts val="1057"/>
              </a:spcAft>
            </a:pPr>
            <a:endParaRPr b="0" lang="en-IN" sz="2400" spc="-1" strike="noStrike">
              <a:latin typeface="Arial"/>
            </a:endParaRPr>
          </a:p>
        </p:txBody>
      </p:sp>
      <p:pic>
        <p:nvPicPr>
          <p:cNvPr id="331" name="" descr=""/>
          <p:cNvPicPr/>
          <p:nvPr/>
        </p:nvPicPr>
        <p:blipFill>
          <a:blip r:embed="rId7"/>
          <a:stretch/>
        </p:blipFill>
        <p:spPr>
          <a:xfrm>
            <a:off x="6840000" y="1248480"/>
            <a:ext cx="2366640" cy="2126160"/>
          </a:xfrm>
          <a:prstGeom prst="rect">
            <a:avLst/>
          </a:prstGeom>
          <a:ln>
            <a:noFill/>
          </a:ln>
        </p:spPr>
      </p:pic>
      <p:pic>
        <p:nvPicPr>
          <p:cNvPr id="332" name="" descr=""/>
          <p:cNvPicPr/>
          <p:nvPr/>
        </p:nvPicPr>
        <p:blipFill>
          <a:blip r:embed="rId8"/>
          <a:srcRect l="35662" t="34774" r="41246" b="42092"/>
          <a:stretch/>
        </p:blipFill>
        <p:spPr>
          <a:xfrm>
            <a:off x="6840000" y="3528000"/>
            <a:ext cx="2942640" cy="1650960"/>
          </a:xfrm>
          <a:prstGeom prst="rect">
            <a:avLst/>
          </a:prstGeom>
          <a:ln>
            <a:noFill/>
          </a:ln>
        </p:spPr>
      </p:pic>
    </p:spTree>
  </p:cSld>
  <p:transition spd="med">
    <p:split dir="in" orient="horz"/>
  </p:transition>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Introduction</a:t>
            </a:r>
            <a:endParaRPr b="0" lang="en-IN" sz="2700" spc="-1" strike="noStrike">
              <a:latin typeface="Arial"/>
            </a:endParaRPr>
          </a:p>
        </p:txBody>
      </p:sp>
      <p:sp>
        <p:nvSpPr>
          <p:cNvPr id="334" name="CustomShape 2"/>
          <p:cNvSpPr/>
          <p:nvPr/>
        </p:nvSpPr>
        <p:spPr>
          <a:xfrm>
            <a:off x="504000" y="1368000"/>
            <a:ext cx="9062640" cy="3278880"/>
          </a:xfrm>
          <a:prstGeom prst="rect">
            <a:avLst/>
          </a:prstGeom>
          <a:noFill/>
          <a:ln>
            <a:noFill/>
          </a:ln>
        </p:spPr>
        <p:style>
          <a:lnRef idx="0"/>
          <a:fillRef idx="0"/>
          <a:effectRef idx="0"/>
          <a:fontRef idx="minor"/>
        </p:style>
        <p:txBody>
          <a:bodyPr lIns="0" rIns="0" tIns="0" bIns="0">
            <a:normAutofit/>
          </a:bodyPr>
          <a:p>
            <a:pPr marL="216000" indent="-206640">
              <a:lnSpc>
                <a:spcPct val="100000"/>
              </a:lnSpc>
              <a:spcAft>
                <a:spcPts val="1057"/>
              </a:spcAft>
              <a:buBlip>
                <a:blip r:embed="rId1"/>
              </a:buBlip>
            </a:pPr>
            <a:r>
              <a:rPr b="0" lang="en-IN" sz="2400" spc="-1" strike="noStrike">
                <a:solidFill>
                  <a:srgbClr val="2c3e50"/>
                </a:solidFill>
                <a:latin typeface="Times New Romans"/>
                <a:ea typeface="DejaVu Sans"/>
              </a:rPr>
              <a:t>Key locks are very less secure.</a:t>
            </a:r>
            <a:endParaRPr b="0" lang="en-IN" sz="2400" spc="-1" strike="noStrike">
              <a:latin typeface="Arial"/>
            </a:endParaRPr>
          </a:p>
          <a:p>
            <a:pPr marL="216000" indent="-206640">
              <a:lnSpc>
                <a:spcPct val="100000"/>
              </a:lnSpc>
              <a:spcAft>
                <a:spcPts val="1057"/>
              </a:spcAft>
              <a:buBlip>
                <a:blip r:embed="rId2"/>
              </a:buBlip>
            </a:pPr>
            <a:r>
              <a:rPr b="0" lang="en-IN" sz="2400" spc="-1" strike="noStrike">
                <a:solidFill>
                  <a:srgbClr val="2c3e50"/>
                </a:solidFill>
                <a:latin typeface="Times New Romans"/>
                <a:ea typeface="DejaVu Sans"/>
              </a:rPr>
              <a:t>Crime rate is increasing day by day.</a:t>
            </a:r>
            <a:endParaRPr b="0" lang="en-IN" sz="2400" spc="-1" strike="noStrike">
              <a:latin typeface="Arial"/>
            </a:endParaRPr>
          </a:p>
          <a:p>
            <a:pPr marL="216000" indent="-206640">
              <a:lnSpc>
                <a:spcPct val="100000"/>
              </a:lnSpc>
              <a:spcAft>
                <a:spcPts val="1057"/>
              </a:spcAft>
              <a:buBlip>
                <a:blip r:embed="rId3"/>
              </a:buBlip>
            </a:pPr>
            <a:r>
              <a:rPr b="0" lang="en-IN" sz="2400" spc="-1" strike="noStrike">
                <a:solidFill>
                  <a:srgbClr val="2c3e50"/>
                </a:solidFill>
                <a:latin typeface="Times New Romans"/>
                <a:ea typeface="DejaVu Sans"/>
              </a:rPr>
              <a:t>The algorithm used is “matching algorithm.</a:t>
            </a:r>
            <a:endParaRPr b="0" lang="en-IN" sz="2400" spc="-1" strike="noStrike">
              <a:latin typeface="Arial"/>
            </a:endParaRPr>
          </a:p>
          <a:p>
            <a:pPr>
              <a:lnSpc>
                <a:spcPct val="100000"/>
              </a:lnSpc>
              <a:spcAft>
                <a:spcPts val="1057"/>
              </a:spcAft>
            </a:pPr>
            <a:endParaRPr b="0" lang="en-IN" sz="2400" spc="-1" strike="noStrike">
              <a:latin typeface="Arial"/>
            </a:endParaRPr>
          </a:p>
        </p:txBody>
      </p:sp>
      <p:pic>
        <p:nvPicPr>
          <p:cNvPr id="335" name="" descr=""/>
          <p:cNvPicPr/>
          <p:nvPr/>
        </p:nvPicPr>
        <p:blipFill>
          <a:blip r:embed="rId4"/>
          <a:stretch/>
        </p:blipFill>
        <p:spPr>
          <a:xfrm>
            <a:off x="648000" y="2970360"/>
            <a:ext cx="3784680" cy="2132280"/>
          </a:xfrm>
          <a:prstGeom prst="rect">
            <a:avLst/>
          </a:prstGeom>
          <a:ln>
            <a:noFill/>
          </a:ln>
        </p:spPr>
      </p:pic>
      <p:pic>
        <p:nvPicPr>
          <p:cNvPr id="336" name="" descr=""/>
          <p:cNvPicPr/>
          <p:nvPr/>
        </p:nvPicPr>
        <p:blipFill>
          <a:blip r:embed="rId5"/>
          <a:srcRect l="0" t="0" r="0" b="5494"/>
          <a:stretch/>
        </p:blipFill>
        <p:spPr>
          <a:xfrm>
            <a:off x="4712040" y="2880360"/>
            <a:ext cx="4638600" cy="2510280"/>
          </a:xfrm>
          <a:prstGeom prst="rect">
            <a:avLst/>
          </a:prstGeom>
          <a:ln>
            <a:noFill/>
          </a:ln>
        </p:spPr>
      </p:pic>
      <p:pic>
        <p:nvPicPr>
          <p:cNvPr id="337" name="" descr=""/>
          <p:cNvPicPr/>
          <p:nvPr/>
        </p:nvPicPr>
        <p:blipFill>
          <a:blip r:embed="rId6"/>
          <a:stretch/>
        </p:blipFill>
        <p:spPr>
          <a:xfrm>
            <a:off x="648360" y="2970720"/>
            <a:ext cx="3784680" cy="2132280"/>
          </a:xfrm>
          <a:prstGeom prst="rect">
            <a:avLst/>
          </a:prstGeom>
          <a:ln>
            <a:noFill/>
          </a:ln>
        </p:spPr>
      </p:pic>
    </p:spTree>
  </p:cSld>
  <p:transition spd="med">
    <p:cover dir="d"/>
  </p:transition>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60000" y="225720"/>
            <a:ext cx="9350640" cy="709560"/>
          </a:xfrm>
          <a:prstGeom prst="rect">
            <a:avLst/>
          </a:prstGeom>
          <a:noFill/>
          <a:ln>
            <a:noFill/>
          </a:ln>
        </p:spPr>
        <p:style>
          <a:lnRef idx="0"/>
          <a:fillRef idx="0"/>
          <a:effectRef idx="0"/>
          <a:fontRef idx="minor"/>
        </p:style>
        <p:txBody>
          <a:bodyPr lIns="0" rIns="0" tIns="0" bIns="0" anchor="ctr"/>
          <a:p>
            <a:pPr>
              <a:lnSpc>
                <a:spcPct val="100000"/>
              </a:lnSpc>
            </a:pPr>
            <a:r>
              <a:rPr b="1" lang="en-IN" sz="2700" spc="-1" strike="noStrike">
                <a:solidFill>
                  <a:srgbClr val="ffffff"/>
                </a:solidFill>
                <a:latin typeface="Times New Romans"/>
                <a:ea typeface="DejaVu Sans"/>
              </a:rPr>
              <a:t>Components required</a:t>
            </a:r>
            <a:endParaRPr b="0" lang="en-IN" sz="2700" spc="-1" strike="noStrike">
              <a:latin typeface="Arial"/>
            </a:endParaRPr>
          </a:p>
        </p:txBody>
      </p:sp>
      <p:graphicFrame>
        <p:nvGraphicFramePr>
          <p:cNvPr id="339" name="Table 2"/>
          <p:cNvGraphicFramePr/>
          <p:nvPr/>
        </p:nvGraphicFramePr>
        <p:xfrm>
          <a:off x="504000" y="1368000"/>
          <a:ext cx="9071640" cy="3387240"/>
        </p:xfrm>
        <a:graphic>
          <a:graphicData uri="http://schemas.openxmlformats.org/drawingml/2006/table">
            <a:tbl>
              <a:tblPr/>
              <a:tblGrid>
                <a:gridCol w="3024000"/>
                <a:gridCol w="3024000"/>
                <a:gridCol w="3024000"/>
              </a:tblGrid>
              <a:tr h="622440">
                <a:tc>
                  <a:txBody>
                    <a:bodyPr lIns="90000" rIns="90000"/>
                    <a:p>
                      <a:pPr algn="ctr">
                        <a:lnSpc>
                          <a:spcPct val="100000"/>
                        </a:lnSpc>
                      </a:pPr>
                      <a:r>
                        <a:rPr b="1" lang="en-IN" sz="1800" spc="-1" strike="noStrike">
                          <a:latin typeface="Times New Romans"/>
                        </a:rPr>
                        <a:t>Name of the component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1" lang="en-IN" sz="1800" spc="-1" strike="noStrike">
                          <a:latin typeface="Times New Romans"/>
                        </a:rPr>
                        <a:t>No.of pieces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1" lang="en-IN" sz="1800" spc="-1" strike="noStrike">
                          <a:latin typeface="Times New Romans"/>
                        </a:rPr>
                        <a:t>Cost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57120">
                <a:tc>
                  <a:txBody>
                    <a:bodyPr lIns="90000" rIns="90000"/>
                    <a:p>
                      <a:pPr algn="ctr">
                        <a:lnSpc>
                          <a:spcPct val="100000"/>
                        </a:lnSpc>
                      </a:pPr>
                      <a:r>
                        <a:rPr b="0" lang="en-IN" sz="1800" spc="-1" strike="noStrike">
                          <a:latin typeface="Times New Romans"/>
                        </a:rPr>
                        <a:t>Arduino uno r3</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IN" sz="1800" spc="-1" strike="noStrike">
                          <a:latin typeface="Times New Romans"/>
                        </a:rPr>
                        <a:t>1</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IN" sz="1800" spc="-1" strike="noStrike">
                          <a:latin typeface="Times New Romans"/>
                        </a:rPr>
                        <a:t>384Rs/-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57120">
                <a:tc>
                  <a:txBody>
                    <a:bodyPr lIns="90000" rIns="90000"/>
                    <a:p>
                      <a:pPr algn="ctr">
                        <a:lnSpc>
                          <a:spcPct val="100000"/>
                        </a:lnSpc>
                      </a:pPr>
                      <a:r>
                        <a:rPr b="0" lang="en-IN" sz="1800" spc="-1" strike="noStrike">
                          <a:latin typeface="Times New Romans"/>
                        </a:rPr>
                        <a:t>Fingerprint scanner r307</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IN" sz="1800" spc="-1" strike="noStrike">
                          <a:latin typeface="Times New Romans"/>
                        </a:rPr>
                        <a:t>1</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IN" sz="1800" spc="-1" strike="noStrike">
                          <a:latin typeface="Times New Romans"/>
                        </a:rPr>
                        <a:t>795Rs/-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57120">
                <a:tc>
                  <a:txBody>
                    <a:bodyPr lIns="90000" rIns="90000"/>
                    <a:p>
                      <a:pPr algn="ctr">
                        <a:lnSpc>
                          <a:spcPct val="100000"/>
                        </a:lnSpc>
                      </a:pPr>
                      <a:r>
                        <a:rPr b="0" lang="en-IN" sz="1800" spc="-1" strike="noStrike">
                          <a:latin typeface="Times New Romans"/>
                        </a:rPr>
                        <a:t>Linear solenoid</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IN" sz="1800" spc="-1" strike="noStrike">
                          <a:latin typeface="Times New Romans"/>
                        </a:rPr>
                        <a:t>1</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IN" sz="1800" spc="-1" strike="noStrike">
                          <a:latin typeface="Times New Romans"/>
                        </a:rPr>
                        <a:t>315Rs/-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57120">
                <a:tc>
                  <a:txBody>
                    <a:bodyPr lIns="90000" rIns="90000"/>
                    <a:p>
                      <a:pPr algn="ctr">
                        <a:lnSpc>
                          <a:spcPct val="100000"/>
                        </a:lnSpc>
                      </a:pPr>
                      <a:r>
                        <a:rPr b="0" lang="en-IN" sz="1800" spc="-1" strike="noStrike">
                          <a:latin typeface="Times New Romans"/>
                        </a:rPr>
                        <a:t>Single channel relay</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IN" sz="1800" spc="-1" strike="noStrike">
                          <a:latin typeface="Times New Romans"/>
                        </a:rPr>
                        <a:t>1</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IN" sz="1800" spc="-1" strike="noStrike">
                          <a:latin typeface="Times New Romans"/>
                        </a:rPr>
                        <a:t>60Rs/-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57120">
                <a:tc>
                  <a:txBody>
                    <a:bodyPr lIns="90000" rIns="90000"/>
                    <a:p>
                      <a:pPr algn="ctr">
                        <a:lnSpc>
                          <a:spcPct val="100000"/>
                        </a:lnSpc>
                      </a:pPr>
                      <a:r>
                        <a:rPr b="0" lang="en-IN" sz="1800" spc="-1" strike="noStrike">
                          <a:latin typeface="Times New Romans"/>
                        </a:rPr>
                        <a:t>Breadboards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IN" sz="1800" spc="-1" strike="noStrike">
                          <a:latin typeface="Times New Romans"/>
                        </a:rPr>
                        <a:t>1</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IN" sz="1800" spc="-1" strike="noStrike">
                          <a:latin typeface="Times New Romans"/>
                        </a:rPr>
                        <a:t>76Rs/-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22440">
                <a:tc>
                  <a:txBody>
                    <a:bodyPr lIns="90000" rIns="90000"/>
                    <a:p>
                      <a:pPr algn="ctr">
                        <a:lnSpc>
                          <a:spcPct val="100000"/>
                        </a:lnSpc>
                      </a:pPr>
                      <a:r>
                        <a:rPr b="0" lang="en-IN" sz="1800" spc="-1" strike="noStrike">
                          <a:latin typeface="Times New Romans"/>
                        </a:rPr>
                        <a:t>Usb cable and other components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IN" sz="1800" spc="-1" strike="noStrike">
                          <a:latin typeface="Times New Romans"/>
                        </a:rPr>
                        <a: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IN" sz="1800" spc="-1" strike="noStrike">
                          <a:latin typeface="Times New Romans"/>
                        </a:rPr>
                        <a:t>355Rs/-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57120">
                <a:tc>
                  <a:txBody>
                    <a:bodyPr lIns="90000" rIns="90000"/>
                    <a:p>
                      <a:pPr algn="ctr">
                        <a:lnSpc>
                          <a:spcPct val="100000"/>
                        </a:lnSpc>
                      </a:pPr>
                      <a:r>
                        <a:rPr b="0" lang="en-IN" sz="1800" spc="-1" strike="noStrike">
                          <a:latin typeface="Times New Romans"/>
                        </a:rPr>
                        <a:t>Total Cost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IN" sz="1800" spc="-1" strike="noStrike">
                          <a:latin typeface="Times New Romans"/>
                        </a:rPr>
                        <a: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IN" sz="1800" spc="-1" strike="noStrike">
                          <a:latin typeface="Times New Romans"/>
                        </a:rPr>
                        <a:t>1949Rs/-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ransition spd="med">
    <p:wheel spokes="1"/>
  </p:transition>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486</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2021-04-08T12:33:46Z</dcterms:created>
  <dc:creator/>
  <dc:description/>
  <dc:language>en-IN</dc:language>
  <cp:lastModifiedBy/>
  <dcterms:modified xsi:type="dcterms:W3CDTF">2021-05-21T21:14:11Z</dcterms:modified>
  <cp:revision>145</cp:revision>
  <dc:subject/>
  <dc:title/>
</cp:coreProperties>
</file>